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62" r:id="rId3"/>
    <p:sldId id="268" r:id="rId4"/>
    <p:sldId id="270" r:id="rId5"/>
    <p:sldId id="269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249" autoAdjust="0"/>
    <p:restoredTop sz="99413" autoAdjust="0"/>
  </p:normalViewPr>
  <p:slideViewPr>
    <p:cSldViewPr>
      <p:cViewPr>
        <p:scale>
          <a:sx n="150" d="100"/>
          <a:sy n="150" d="100"/>
        </p:scale>
        <p:origin x="-304" y="7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5808368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77928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6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4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4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4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IEEE 802.16-17-0029-00-00R4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P802.16Rev4 Maintenance Task Group Opening Report Session #110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802.16-17-0036-00-00R4_P80216Rev4_Opening_Maintenance_Task_Group_Opening_Report_Session_110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11-July-2017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Harry Bims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   +1-650-283-4174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Bims Laboratories, Inc.	</a:t>
            </a:r>
            <a:r>
              <a:rPr lang="en-US" dirty="0">
                <a:latin typeface="Times" pitchFamily="1" charset="0"/>
              </a:rPr>
              <a:t>		</a:t>
            </a:r>
            <a:r>
              <a:rPr lang="en-US" dirty="0" smtClean="0">
                <a:latin typeface="Times" pitchFamily="1" charset="0"/>
              </a:rPr>
              <a:t>E</a:t>
            </a:r>
            <a:r>
              <a:rPr lang="en-US" dirty="0">
                <a:latin typeface="Times" pitchFamily="1" charset="0"/>
              </a:rPr>
              <a:t>-mail</a:t>
            </a:r>
            <a:r>
              <a:rPr lang="en-US" dirty="0" smtClean="0">
                <a:latin typeface="Times" pitchFamily="1" charset="0"/>
              </a:rPr>
              <a:t>:  </a:t>
            </a:r>
            <a:r>
              <a:rPr lang="en-US" dirty="0" err="1" smtClean="0">
                <a:latin typeface="Times" pitchFamily="1" charset="0"/>
              </a:rPr>
              <a:t>harrybims@me.com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#110 Opening Report / Agenda for </a:t>
            </a:r>
            <a:r>
              <a:rPr lang="en-US" dirty="0" smtClean="0">
                <a:latin typeface="Times" pitchFamily="18" charset="0"/>
              </a:rPr>
              <a:t> Maintenance TG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</a:t>
            </a:r>
            <a:r>
              <a:rPr lang="en-US" dirty="0" smtClean="0">
                <a:latin typeface="Times" pitchFamily="1" charset="0"/>
              </a:rPr>
              <a:t>Policy: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IEEE P802.16Rev4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Maintenance Task Group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#110, Berlin, Germany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609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 July 2017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IEEE 802.16-17-0036-00-00R4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100" dirty="0" smtClean="0">
                <a:ea typeface="ＭＳ Ｐゴシック" pitchFamily="34" charset="-128"/>
              </a:rPr>
              <a:t>Letter Ballot </a:t>
            </a:r>
            <a:r>
              <a:rPr lang="en-US" sz="3100" dirty="0" err="1" smtClean="0">
                <a:ea typeface="ＭＳ Ｐゴシック" pitchFamily="34" charset="-128"/>
              </a:rPr>
              <a:t>Recirc</a:t>
            </a:r>
            <a:r>
              <a:rPr lang="en-US" sz="3100" dirty="0" smtClean="0">
                <a:ea typeface="ＭＳ Ｐゴシック" pitchFamily="34" charset="-128"/>
              </a:rPr>
              <a:t> #41a results: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 comments received from Ballot Group of 8 members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Ballot Status Report:  </a:t>
            </a:r>
            <a:r>
              <a:rPr lang="en-US" sz="2700" dirty="0">
                <a:ea typeface="ＭＳ Ｐゴシック" pitchFamily="34" charset="-128"/>
              </a:rPr>
              <a:t>7</a:t>
            </a:r>
            <a:r>
              <a:rPr lang="en-US" sz="2700" dirty="0" smtClean="0">
                <a:ea typeface="ＭＳ Ｐゴシック" pitchFamily="34" charset="-128"/>
              </a:rPr>
              <a:t> </a:t>
            </a:r>
            <a:r>
              <a:rPr lang="en-US" sz="2700" dirty="0" smtClean="0">
                <a:ea typeface="ＭＳ Ｐゴシック" pitchFamily="34" charset="-128"/>
              </a:rPr>
              <a:t>Approve, </a:t>
            </a:r>
            <a:r>
              <a:rPr lang="en-US" sz="2700" dirty="0">
                <a:ea typeface="ＭＳ Ｐゴシック" pitchFamily="34" charset="-128"/>
              </a:rPr>
              <a:t>0</a:t>
            </a:r>
            <a:r>
              <a:rPr lang="en-US" sz="2700" dirty="0" smtClean="0">
                <a:ea typeface="ＭＳ Ｐゴシック" pitchFamily="34" charset="-128"/>
              </a:rPr>
              <a:t> Disapprove, 0 Abstain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Approval:  100%,  </a:t>
            </a:r>
            <a:r>
              <a:rPr lang="en-US" sz="2700" smtClean="0">
                <a:ea typeface="ＭＳ Ｐゴシック" pitchFamily="34" charset="-128"/>
              </a:rPr>
              <a:t>Return </a:t>
            </a:r>
            <a:r>
              <a:rPr lang="en-US" sz="2700" smtClean="0">
                <a:ea typeface="ＭＳ Ｐゴシック" pitchFamily="34" charset="-128"/>
              </a:rPr>
              <a:t>87.5</a:t>
            </a:r>
            <a:r>
              <a:rPr lang="en-US" sz="2700" smtClean="0">
                <a:ea typeface="ＭＳ Ｐゴシック" pitchFamily="34" charset="-128"/>
              </a:rPr>
              <a:t>%</a:t>
            </a:r>
            <a:endParaRPr lang="en-US" sz="2700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Ballot comments:  802.16-17-35-00-00R4</a:t>
            </a:r>
          </a:p>
          <a:p>
            <a:pPr lvl="2" eaLnBrk="1" hangingPunct="1">
              <a:defRPr/>
            </a:pPr>
            <a:r>
              <a:rPr lang="en-US" sz="2300" b="1" dirty="0" smtClean="0">
                <a:ea typeface="ＭＳ Ｐゴシック" pitchFamily="34" charset="-128"/>
              </a:rPr>
              <a:t>Total  comments:  	6</a:t>
            </a:r>
          </a:p>
          <a:p>
            <a:pPr lvl="2" eaLnBrk="1" hangingPunct="1">
              <a:defRPr/>
            </a:pPr>
            <a:r>
              <a:rPr lang="en-US" sz="2300" dirty="0" smtClean="0">
                <a:ea typeface="ＭＳ Ｐゴシック" pitchFamily="34" charset="-128"/>
              </a:rPr>
              <a:t># of technical comments: 	0</a:t>
            </a:r>
          </a:p>
          <a:p>
            <a:pPr lvl="2" eaLnBrk="1" hangingPunct="1">
              <a:defRPr/>
            </a:pPr>
            <a:r>
              <a:rPr lang="en-US" sz="2300" dirty="0" smtClean="0">
                <a:ea typeface="ＭＳ Ｐゴシック" pitchFamily="34" charset="-128"/>
              </a:rPr>
              <a:t># of editorial comments:  	</a:t>
            </a:r>
            <a:r>
              <a:rPr lang="en-US" sz="2300" dirty="0">
                <a:ea typeface="ＭＳ Ｐゴシック" pitchFamily="34" charset="-128"/>
              </a:rPr>
              <a:t>6</a:t>
            </a:r>
            <a:endParaRPr lang="en-US" sz="2300" dirty="0" smtClean="0">
              <a:ea typeface="ＭＳ Ｐゴシック" pitchFamily="34" charset="-128"/>
            </a:endParaRPr>
          </a:p>
          <a:p>
            <a:pPr lvl="2" eaLnBrk="1" hangingPunct="1">
              <a:defRPr/>
            </a:pPr>
            <a:r>
              <a:rPr lang="en-US" sz="2300" dirty="0" smtClean="0">
                <a:ea typeface="ＭＳ Ｐゴシック" pitchFamily="34" charset="-128"/>
              </a:rPr>
              <a:t># of comments that must be satisfied:  </a:t>
            </a:r>
            <a:r>
              <a:rPr lang="en-US" sz="2300" dirty="0">
                <a:ea typeface="ＭＳ Ｐゴシック" pitchFamily="34" charset="-128"/>
              </a:rPr>
              <a:t>0</a:t>
            </a:r>
            <a:endParaRPr lang="en-US" sz="2300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Status of the Maintenance Revision Balloting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IEEE 802.16-17-0036-00-00R4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100" dirty="0" smtClean="0">
                <a:ea typeface="ＭＳ Ｐゴシック" pitchFamily="34" charset="-128"/>
              </a:rPr>
              <a:t>This week, we will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Review input comments from the recirculation #41a</a:t>
            </a:r>
          </a:p>
          <a:p>
            <a:pPr lvl="2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802.16-17-0035-00-00R4 (WG Letter Ballot 41a </a:t>
            </a:r>
            <a:r>
              <a:rPr lang="en-US" sz="2000" dirty="0" err="1" smtClean="0">
                <a:ea typeface="ＭＳ Ｐゴシック" pitchFamily="34" charset="-128"/>
              </a:rPr>
              <a:t>recirc</a:t>
            </a:r>
            <a:r>
              <a:rPr lang="en-US" sz="2000" dirty="0" smtClean="0">
                <a:ea typeface="ＭＳ Ｐゴシック" pitchFamily="34" charset="-128"/>
              </a:rPr>
              <a:t> comments)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perform comment resolution on LB #41a comments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request a recirculation of LB #41b</a:t>
            </a: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Planned Accomplishments for Session #110</a:t>
            </a:r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32766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IEEE 802.16-17-0036-00-00R4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50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100" dirty="0" smtClean="0">
                <a:ea typeface="ＭＳ Ｐゴシック" pitchFamily="34" charset="-128"/>
              </a:rPr>
              <a:t>Scheduled times: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Tuesday, 11 July	PM2		4:00 PM – 6:00 PM</a:t>
            </a: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Schedule for the week</a:t>
            </a: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32766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IEEE 802.16-17-0036-00-00R4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400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7206</TotalTime>
  <Words>215</Words>
  <Application>Microsoft Macintosh PowerPoint</Application>
  <PresentationFormat>On-screen Show (4:3)</PresentationFormat>
  <Paragraphs>55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PowerPoint Presentation</vt:lpstr>
      <vt:lpstr>IEEE P802.16Rev4 Maintenance Task Group Opening Report  Session #110, Berlin, Germany</vt:lpstr>
      <vt:lpstr>Status of the Maintenance Revision Balloting</vt:lpstr>
      <vt:lpstr>Planned Accomplishments for Session #110</vt:lpstr>
      <vt:lpstr>Proposed Schedule for the week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/>
  <cp:keywords/>
  <dc:description/>
  <cp:lastModifiedBy>Harry Bims User</cp:lastModifiedBy>
  <cp:revision>720</cp:revision>
  <cp:lastPrinted>1998-02-10T13:28:06Z</cp:lastPrinted>
  <dcterms:created xsi:type="dcterms:W3CDTF">2011-12-30T17:06:23Z</dcterms:created>
  <dcterms:modified xsi:type="dcterms:W3CDTF">2017-07-11T09:39:42Z</dcterms:modified>
  <cp:category/>
</cp:coreProperties>
</file>