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70" r:id="rId5"/>
    <p:sldId id="26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249" autoAdjust="0"/>
    <p:restoredTop sz="99413" autoAdjust="0"/>
  </p:normalViewPr>
  <p:slideViewPr>
    <p:cSldViewPr>
      <p:cViewPr>
        <p:scale>
          <a:sx n="150" d="100"/>
          <a:sy n="150" d="100"/>
        </p:scale>
        <p:origin x="-32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3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IEEE 802.16-17-0029-00-00R4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P802.16Rev4 Maintenance Task Group Opening Report Session #</a:t>
            </a:r>
            <a:r>
              <a:rPr lang="en-US" sz="1400" b="1" dirty="0" smtClean="0">
                <a:latin typeface="Times" pitchFamily="1" charset="0"/>
              </a:rPr>
              <a:t>110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802.16-17-</a:t>
            </a:r>
            <a:r>
              <a:rPr lang="en-US" dirty="0" smtClean="0">
                <a:latin typeface="Times" pitchFamily="1" charset="0"/>
              </a:rPr>
              <a:t>0036-00-00R4_P80216Rev4_Opening_Maintenance_Task_Group_Opening_Report_Session_110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11</a:t>
            </a:r>
            <a:r>
              <a:rPr lang="en-US" dirty="0" smtClean="0">
                <a:latin typeface="Times" pitchFamily="1" charset="0"/>
              </a:rPr>
              <a:t>-</a:t>
            </a:r>
            <a:r>
              <a:rPr lang="en-US" dirty="0" smtClean="0">
                <a:latin typeface="Times" pitchFamily="1" charset="0"/>
              </a:rPr>
              <a:t>July</a:t>
            </a:r>
            <a:r>
              <a:rPr lang="en-US" dirty="0" smtClean="0">
                <a:latin typeface="Times" pitchFamily="1" charset="0"/>
              </a:rPr>
              <a:t>-</a:t>
            </a:r>
            <a:r>
              <a:rPr lang="en-US" dirty="0" smtClean="0">
                <a:latin typeface="Times" pitchFamily="1" charset="0"/>
              </a:rPr>
              <a:t>2017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110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Opening Report / Agenda for </a:t>
            </a:r>
            <a:r>
              <a:rPr lang="en-US" dirty="0" smtClean="0">
                <a:latin typeface="Times" pitchFamily="18" charset="0"/>
              </a:rPr>
              <a:t> Maintenance TG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IEEE P802.16Rev4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Maintenance Task Group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110, Berlin, Germany</a:t>
            </a:r>
            <a:endParaRPr lang="en-US" sz="4000" dirty="0" smtClean="0">
              <a:latin typeface="Calibri" pitchFamily="34" charset="0"/>
              <a:ea typeface="ＭＳ Ｐゴシック" pitchFamily="34" charset="-128"/>
              <a:cs typeface="Calibri" pitchFamily="34" charset="0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609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 July </a:t>
            </a:r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</a:t>
            </a:r>
            <a:r>
              <a:rPr lang="en-US" dirty="0" smtClean="0"/>
              <a:t>0036-00-</a:t>
            </a:r>
            <a:r>
              <a:rPr lang="en-US" dirty="0" smtClean="0"/>
              <a:t>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Letter Ballot </a:t>
            </a:r>
            <a:r>
              <a:rPr lang="en-US" sz="3100" dirty="0" err="1" smtClean="0">
                <a:ea typeface="ＭＳ Ｐゴシック" pitchFamily="34" charset="-128"/>
              </a:rPr>
              <a:t>Recirc</a:t>
            </a:r>
            <a:r>
              <a:rPr lang="en-US" sz="3100" dirty="0" smtClean="0">
                <a:ea typeface="ＭＳ Ｐゴシック" pitchFamily="34" charset="-128"/>
              </a:rPr>
              <a:t> #41a </a:t>
            </a:r>
            <a:r>
              <a:rPr lang="en-US" sz="3100" dirty="0" smtClean="0">
                <a:ea typeface="ＭＳ Ｐゴシック" pitchFamily="34" charset="-128"/>
              </a:rPr>
              <a:t>results: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 comments received from Ballot Group of </a:t>
            </a:r>
            <a:r>
              <a:rPr lang="en-US" sz="2700" dirty="0" smtClean="0">
                <a:ea typeface="ＭＳ Ｐゴシック" pitchFamily="34" charset="-128"/>
              </a:rPr>
              <a:t>8 </a:t>
            </a:r>
            <a:r>
              <a:rPr lang="en-US" sz="2700" dirty="0" smtClean="0">
                <a:ea typeface="ＭＳ Ｐゴシック" pitchFamily="34" charset="-128"/>
              </a:rPr>
              <a:t>members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Status Report:  </a:t>
            </a:r>
            <a:r>
              <a:rPr lang="en-US" sz="2700" dirty="0">
                <a:ea typeface="ＭＳ Ｐゴシック" pitchFamily="34" charset="-128"/>
              </a:rPr>
              <a:t>4</a:t>
            </a:r>
            <a:r>
              <a:rPr lang="en-US" sz="2700" dirty="0" smtClean="0">
                <a:ea typeface="ＭＳ Ｐゴシック" pitchFamily="34" charset="-128"/>
              </a:rPr>
              <a:t> </a:t>
            </a:r>
            <a:r>
              <a:rPr lang="en-US" sz="2700" dirty="0" smtClean="0">
                <a:ea typeface="ＭＳ Ｐゴシック" pitchFamily="34" charset="-128"/>
              </a:rPr>
              <a:t>Approve, </a:t>
            </a:r>
            <a:r>
              <a:rPr lang="en-US" sz="2700" dirty="0">
                <a:ea typeface="ＭＳ Ｐゴシック" pitchFamily="34" charset="-128"/>
              </a:rPr>
              <a:t>0</a:t>
            </a:r>
            <a:r>
              <a:rPr lang="en-US" sz="2700" dirty="0" smtClean="0">
                <a:ea typeface="ＭＳ Ｐゴシック" pitchFamily="34" charset="-128"/>
              </a:rPr>
              <a:t> </a:t>
            </a:r>
            <a:r>
              <a:rPr lang="en-US" sz="2700" dirty="0" smtClean="0">
                <a:ea typeface="ＭＳ Ｐゴシック" pitchFamily="34" charset="-128"/>
              </a:rPr>
              <a:t>Disapprove, 0 Abstain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Approval:  </a:t>
            </a:r>
            <a:r>
              <a:rPr lang="en-US" sz="2700" dirty="0" smtClean="0">
                <a:ea typeface="ＭＳ Ｐゴシック" pitchFamily="34" charset="-128"/>
              </a:rPr>
              <a:t>100</a:t>
            </a:r>
            <a:r>
              <a:rPr lang="en-US" sz="2700" dirty="0" smtClean="0">
                <a:ea typeface="ＭＳ Ｐゴシック" pitchFamily="34" charset="-128"/>
              </a:rPr>
              <a:t>%</a:t>
            </a:r>
            <a:r>
              <a:rPr lang="en-US" sz="2700" dirty="0" smtClean="0">
                <a:ea typeface="ＭＳ Ｐゴシック" pitchFamily="34" charset="-128"/>
              </a:rPr>
              <a:t>,  Return </a:t>
            </a:r>
            <a:r>
              <a:rPr lang="en-US" sz="2700" dirty="0" smtClean="0">
                <a:ea typeface="ＭＳ Ｐゴシック" pitchFamily="34" charset="-128"/>
              </a:rPr>
              <a:t>50</a:t>
            </a:r>
            <a:r>
              <a:rPr lang="en-US" sz="2700" dirty="0" smtClean="0">
                <a:ea typeface="ＭＳ Ｐゴシック" pitchFamily="34" charset="-128"/>
              </a:rPr>
              <a:t>%</a:t>
            </a:r>
            <a:endParaRPr lang="en-US" sz="27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Ballot comments:  802.16-17</a:t>
            </a:r>
            <a:r>
              <a:rPr lang="en-US" sz="2700" dirty="0" smtClean="0">
                <a:ea typeface="ＭＳ Ｐゴシック" pitchFamily="34" charset="-128"/>
              </a:rPr>
              <a:t>-</a:t>
            </a:r>
            <a:r>
              <a:rPr lang="en-US" sz="2700" dirty="0" smtClean="0">
                <a:ea typeface="ＭＳ Ｐゴシック" pitchFamily="34" charset="-128"/>
              </a:rPr>
              <a:t>35</a:t>
            </a:r>
            <a:r>
              <a:rPr lang="en-US" sz="2700" dirty="0" smtClean="0">
                <a:ea typeface="ＭＳ Ｐゴシック" pitchFamily="34" charset="-128"/>
              </a:rPr>
              <a:t>-</a:t>
            </a:r>
            <a:r>
              <a:rPr lang="en-US" sz="2700" dirty="0" smtClean="0">
                <a:ea typeface="ＭＳ Ｐゴシック" pitchFamily="34" charset="-128"/>
              </a:rPr>
              <a:t>00-00R4</a:t>
            </a:r>
          </a:p>
          <a:p>
            <a:pPr lvl="2" eaLnBrk="1" hangingPunct="1">
              <a:defRPr/>
            </a:pPr>
            <a:r>
              <a:rPr lang="en-US" sz="2300" b="1" dirty="0" smtClean="0">
                <a:ea typeface="ＭＳ Ｐゴシック" pitchFamily="34" charset="-128"/>
              </a:rPr>
              <a:t>Total  comments:  	</a:t>
            </a:r>
            <a:r>
              <a:rPr lang="en-US" sz="2300" b="1" dirty="0" smtClean="0">
                <a:ea typeface="ＭＳ Ｐゴシック" pitchFamily="34" charset="-128"/>
              </a:rPr>
              <a:t>6</a:t>
            </a:r>
            <a:endParaRPr lang="en-US" sz="2300" b="1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technical comments: 	</a:t>
            </a:r>
            <a:r>
              <a:rPr lang="en-US" sz="2300" dirty="0" smtClean="0">
                <a:ea typeface="ＭＳ Ｐゴシック" pitchFamily="34" charset="-128"/>
              </a:rPr>
              <a:t>0</a:t>
            </a:r>
            <a:endParaRPr lang="en-US" sz="23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editorial comments:  	</a:t>
            </a:r>
            <a:r>
              <a:rPr lang="en-US" sz="2300" dirty="0">
                <a:ea typeface="ＭＳ Ｐゴシック" pitchFamily="34" charset="-128"/>
              </a:rPr>
              <a:t>6</a:t>
            </a:r>
            <a:endParaRPr lang="en-US" sz="23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300" dirty="0" smtClean="0">
                <a:ea typeface="ＭＳ Ｐゴシック" pitchFamily="34" charset="-128"/>
              </a:rPr>
              <a:t># of comments that must be satisfied:  </a:t>
            </a:r>
            <a:r>
              <a:rPr lang="en-US" sz="2300" dirty="0">
                <a:ea typeface="ＭＳ Ｐゴシック" pitchFamily="34" charset="-128"/>
              </a:rPr>
              <a:t>0</a:t>
            </a:r>
            <a:endParaRPr lang="en-US" sz="23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Status of the Maintenance Revision Balloting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IEEE 802.16-17-</a:t>
            </a:r>
            <a:r>
              <a:rPr lang="en-US" dirty="0" smtClean="0"/>
              <a:t>0036-00-</a:t>
            </a:r>
            <a:r>
              <a:rPr lang="en-US" dirty="0" smtClean="0"/>
              <a:t>00R4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This </a:t>
            </a:r>
            <a:r>
              <a:rPr lang="en-US" sz="3100" dirty="0" smtClean="0">
                <a:ea typeface="ＭＳ Ｐゴシック" pitchFamily="34" charset="-128"/>
              </a:rPr>
              <a:t>week, we will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Review </a:t>
            </a:r>
            <a:r>
              <a:rPr lang="en-US" sz="2700" dirty="0" smtClean="0">
                <a:ea typeface="ＭＳ Ｐゴシック" pitchFamily="34" charset="-128"/>
              </a:rPr>
              <a:t>input comments from the recirculation #41a</a:t>
            </a:r>
            <a:endParaRPr lang="en-US" sz="2700" dirty="0" smtClean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802.16-17-</a:t>
            </a:r>
            <a:r>
              <a:rPr lang="en-US" sz="2000" dirty="0" smtClean="0">
                <a:ea typeface="ＭＳ Ｐゴシック" pitchFamily="34" charset="-128"/>
              </a:rPr>
              <a:t>0035-</a:t>
            </a:r>
            <a:r>
              <a:rPr lang="en-US" sz="2000" dirty="0" smtClean="0">
                <a:ea typeface="ＭＳ Ｐゴシック" pitchFamily="34" charset="-128"/>
              </a:rPr>
              <a:t>00-00R4 (WG Letter Ballot </a:t>
            </a:r>
            <a:r>
              <a:rPr lang="en-US" sz="2000" dirty="0" smtClean="0">
                <a:ea typeface="ＭＳ Ｐゴシック" pitchFamily="34" charset="-128"/>
              </a:rPr>
              <a:t>41a </a:t>
            </a:r>
            <a:r>
              <a:rPr lang="en-US" sz="2000" dirty="0" err="1" smtClean="0">
                <a:ea typeface="ＭＳ Ｐゴシック" pitchFamily="34" charset="-128"/>
              </a:rPr>
              <a:t>recirc</a:t>
            </a:r>
            <a:r>
              <a:rPr lang="en-US" sz="2000" dirty="0" smtClean="0">
                <a:ea typeface="ＭＳ Ｐゴシック" pitchFamily="34" charset="-128"/>
              </a:rPr>
              <a:t> comments)</a:t>
            </a:r>
            <a:endParaRPr lang="en-US" sz="2000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perform </a:t>
            </a:r>
            <a:r>
              <a:rPr lang="en-US" sz="2700" dirty="0" smtClean="0">
                <a:ea typeface="ＭＳ Ｐゴシック" pitchFamily="34" charset="-128"/>
              </a:rPr>
              <a:t>comment resolution on LB #</a:t>
            </a:r>
            <a:r>
              <a:rPr lang="en-US" sz="2700" dirty="0" smtClean="0">
                <a:ea typeface="ＭＳ Ｐゴシック" pitchFamily="34" charset="-128"/>
              </a:rPr>
              <a:t>41a </a:t>
            </a:r>
            <a:r>
              <a:rPr lang="en-US" sz="2700" dirty="0" smtClean="0">
                <a:ea typeface="ＭＳ Ｐゴシック" pitchFamily="34" charset="-128"/>
              </a:rPr>
              <a:t>comments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request a recirculation of LB #</a:t>
            </a:r>
            <a:r>
              <a:rPr lang="en-US" sz="2700" dirty="0" smtClean="0">
                <a:ea typeface="ＭＳ Ｐゴシック" pitchFamily="34" charset="-128"/>
              </a:rPr>
              <a:t>41b</a:t>
            </a:r>
            <a:endParaRPr lang="en-US" sz="27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Planned Accomplishments for Session #</a:t>
            </a:r>
            <a:r>
              <a:rPr lang="en-US" dirty="0" smtClean="0"/>
              <a:t>110</a:t>
            </a:r>
            <a:endParaRPr lang="en-US" dirty="0" smtClean="0"/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</a:t>
            </a:r>
            <a:r>
              <a:rPr lang="en-US" dirty="0" smtClean="0"/>
              <a:t>0036-00-</a:t>
            </a:r>
            <a:r>
              <a:rPr lang="en-US" dirty="0" smtClean="0"/>
              <a:t>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50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100" dirty="0" smtClean="0">
                <a:ea typeface="ＭＳ Ｐゴシック" pitchFamily="34" charset="-128"/>
              </a:rPr>
              <a:t>Scheduled times:</a:t>
            </a:r>
          </a:p>
          <a:p>
            <a:pPr lvl="1" eaLnBrk="1" hangingPunct="1">
              <a:defRPr/>
            </a:pPr>
            <a:r>
              <a:rPr lang="en-US" sz="2700" dirty="0" smtClean="0">
                <a:ea typeface="ＭＳ Ｐゴシック" pitchFamily="34" charset="-128"/>
              </a:rPr>
              <a:t>Tuesday</a:t>
            </a:r>
            <a:r>
              <a:rPr lang="en-US" sz="2700" dirty="0" smtClean="0">
                <a:ea typeface="ＭＳ Ｐゴシック" pitchFamily="34" charset="-128"/>
              </a:rPr>
              <a:t>, </a:t>
            </a:r>
            <a:r>
              <a:rPr lang="en-US" sz="2700" dirty="0" smtClean="0">
                <a:ea typeface="ＭＳ Ｐゴシック" pitchFamily="34" charset="-128"/>
              </a:rPr>
              <a:t>11 July</a:t>
            </a:r>
            <a:r>
              <a:rPr lang="en-US" sz="2700" dirty="0" smtClean="0">
                <a:ea typeface="ＭＳ Ｐゴシック" pitchFamily="34" charset="-128"/>
              </a:rPr>
              <a:t>	</a:t>
            </a:r>
            <a:r>
              <a:rPr lang="en-US" sz="2700" dirty="0" smtClean="0">
                <a:ea typeface="ＭＳ Ｐゴシック" pitchFamily="34" charset="-128"/>
              </a:rPr>
              <a:t>PM2</a:t>
            </a:r>
            <a:r>
              <a:rPr lang="en-US" sz="2700" dirty="0" smtClean="0">
                <a:ea typeface="ＭＳ Ｐゴシック" pitchFamily="34" charset="-128"/>
              </a:rPr>
              <a:t>		4:00 PM – 6:00 </a:t>
            </a:r>
            <a:r>
              <a:rPr lang="en-US" sz="2700" dirty="0" smtClean="0">
                <a:ea typeface="ＭＳ Ｐゴシック" pitchFamily="34" charset="-128"/>
              </a:rPr>
              <a:t>PM</a:t>
            </a:r>
            <a:endParaRPr lang="en-US" sz="2700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Schedule for the week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2766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IEEE 802.16-17-</a:t>
            </a:r>
            <a:r>
              <a:rPr lang="en-US" dirty="0" smtClean="0"/>
              <a:t>0036-00-</a:t>
            </a:r>
            <a:r>
              <a:rPr lang="en-US" dirty="0" smtClean="0"/>
              <a:t>00R4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400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7206</TotalTime>
  <Words>215</Words>
  <Application>Microsoft Macintosh PowerPoint</Application>
  <PresentationFormat>On-screen Show (4:3)</PresentationFormat>
  <Paragraphs>55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IEEE P802.16Rev4 Maintenance Task Group Opening Report  Session #110, Berlin, Germany</vt:lpstr>
      <vt:lpstr>Status of the Maintenance Revision Balloting</vt:lpstr>
      <vt:lpstr>Planned Accomplishments for Session #110</vt:lpstr>
      <vt:lpstr>Proposed Schedule for the week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Harry Bims User</cp:lastModifiedBy>
  <cp:revision>719</cp:revision>
  <cp:lastPrinted>1998-02-10T13:28:06Z</cp:lastPrinted>
  <dcterms:created xsi:type="dcterms:W3CDTF">2011-12-30T17:06:23Z</dcterms:created>
  <dcterms:modified xsi:type="dcterms:W3CDTF">2017-07-11T06:55:42Z</dcterms:modified>
  <cp:category/>
</cp:coreProperties>
</file>