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4"/>
  </p:notesMasterIdLst>
  <p:handoutMasterIdLst>
    <p:handoutMasterId r:id="rId15"/>
  </p:handoutMasterIdLst>
  <p:sldIdLst>
    <p:sldId id="261" r:id="rId3"/>
    <p:sldId id="271" r:id="rId4"/>
    <p:sldId id="280" r:id="rId5"/>
    <p:sldId id="281" r:id="rId6"/>
    <p:sldId id="282" r:id="rId7"/>
    <p:sldId id="283" r:id="rId8"/>
    <p:sldId id="272" r:id="rId9"/>
    <p:sldId id="269" r:id="rId10"/>
    <p:sldId id="312" r:id="rId11"/>
    <p:sldId id="313" r:id="rId12"/>
    <p:sldId id="28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70" autoAdjust="0"/>
    <p:restoredTop sz="94660"/>
  </p:normalViewPr>
  <p:slideViewPr>
    <p:cSldViewPr>
      <p:cViewPr varScale="1">
        <p:scale>
          <a:sx n="115" d="100"/>
          <a:sy n="115" d="100"/>
        </p:scale>
        <p:origin x="13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16-17-0031-00-000s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May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u1lgS4xt0QVfvRWPhxqTeFdSk9IjEB3lTkZIdvGqWhw/edit#gid=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#109</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a:t>
            </a:r>
            <a:r>
              <a:rPr lang="en-US" dirty="0"/>
              <a:t>16-17-0031-00-000s.</a:t>
            </a:r>
          </a:p>
          <a:p>
            <a:pPr marL="342900" lvl="1" defTabSz="1016000"/>
            <a:r>
              <a:rPr lang="en-US" dirty="0">
                <a:latin typeface="Times" pitchFamily="1" charset="0"/>
              </a:rPr>
              <a:t>Date Submitted:</a:t>
            </a:r>
          </a:p>
          <a:p>
            <a:pPr marL="342900" lvl="1" defTabSz="1016000"/>
            <a:r>
              <a:rPr lang="en-US" dirty="0">
                <a:latin typeface="Times" pitchFamily="1" charset="0"/>
              </a:rPr>
              <a:t>31-May-2017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#109  Task Group Meeting Presentation (May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a:t>
            </a:r>
          </a:p>
        </p:txBody>
      </p:sp>
      <p:sp>
        <p:nvSpPr>
          <p:cNvPr id="3" name="Content Placeholder 2"/>
          <p:cNvSpPr>
            <a:spLocks noGrp="1"/>
          </p:cNvSpPr>
          <p:nvPr>
            <p:ph idx="1"/>
          </p:nvPr>
        </p:nvSpPr>
        <p:spPr/>
        <p:txBody>
          <a:bodyPr/>
          <a:lstStyle/>
          <a:p>
            <a:r>
              <a:rPr lang="en-US" dirty="0"/>
              <a:t>Proposed Resolutions in 802.16-17-002r0</a:t>
            </a:r>
          </a:p>
          <a:p>
            <a:pPr lvl="1"/>
            <a:r>
              <a:rPr lang="en-US" dirty="0"/>
              <a:t>P802.16s/D2 Sponsor Ballot comments-with-Editor-Dispositions</a:t>
            </a:r>
          </a:p>
          <a:p>
            <a:pPr lvl="1"/>
            <a:endParaRPr lang="en-US" dirty="0"/>
          </a:p>
          <a:p>
            <a:pPr lvl="1"/>
            <a:endParaRPr lang="en-US" dirty="0"/>
          </a:p>
        </p:txBody>
      </p:sp>
    </p:spTree>
    <p:extLst>
      <p:ext uri="{BB962C8B-B14F-4D97-AF65-F5344CB8AC3E}">
        <p14:creationId xmlns:p14="http://schemas.microsoft.com/office/powerpoint/2010/main" val="2899430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77500" lnSpcReduction="20000"/>
          </a:bodyPr>
          <a:lstStyle/>
          <a:p>
            <a:pPr marL="457200" lvl="1" indent="0">
              <a:buNone/>
            </a:pPr>
            <a:endParaRPr lang="en-US" dirty="0"/>
          </a:p>
          <a:p>
            <a:endParaRPr lang="en-US" dirty="0"/>
          </a:p>
          <a:p>
            <a:endParaRPr lang="en-US" dirty="0"/>
          </a:p>
          <a:p>
            <a:r>
              <a:rPr lang="en-US" dirty="0"/>
              <a:t>Authorize a Sponsor Recirculation Letter Ballot</a:t>
            </a:r>
          </a:p>
          <a:p>
            <a:pPr lvl="1"/>
            <a:r>
              <a:rPr lang="en-US" dirty="0"/>
              <a:t>"To conduct a 10 day Sponsor Recirculation Letter Ballot on Draft P802.16s/D3”</a:t>
            </a:r>
          </a:p>
          <a:p>
            <a:pPr lvl="2"/>
            <a:r>
              <a:rPr lang="en-US" dirty="0"/>
              <a:t>Moved</a:t>
            </a:r>
          </a:p>
          <a:p>
            <a:pPr lvl="2"/>
            <a:r>
              <a:rPr lang="en-US" dirty="0"/>
              <a:t>Second	</a:t>
            </a:r>
          </a:p>
          <a:p>
            <a:pPr lvl="2"/>
            <a:r>
              <a:rPr lang="en-US" dirty="0"/>
              <a:t>Vote</a:t>
            </a:r>
          </a:p>
          <a:p>
            <a:pPr lvl="1"/>
            <a:endParaRPr lang="en-US" dirty="0"/>
          </a:p>
          <a:p>
            <a:r>
              <a:rPr lang="en-US" dirty="0"/>
              <a:t>Planned Teleconferences </a:t>
            </a:r>
          </a:p>
          <a:p>
            <a:pPr lvl="1"/>
            <a:r>
              <a:rPr lang="en-US" dirty="0"/>
              <a:t>None</a:t>
            </a:r>
          </a:p>
          <a:p>
            <a:pPr lvl="1"/>
            <a:r>
              <a:rPr lang="en-US" dirty="0"/>
              <a:t> </a:t>
            </a:r>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of Comments </a:t>
            </a:r>
            <a:r>
              <a:rPr lang="en-US" dirty="0"/>
              <a:t>Sponsor Ballot </a:t>
            </a:r>
            <a:r>
              <a:rPr lang="en-US" dirty="0"/>
              <a:t>on </a:t>
            </a:r>
            <a:r>
              <a:rPr lang="en-US" dirty="0"/>
              <a:t>P802.16s/D2</a:t>
            </a:r>
            <a:endParaRPr lang="en-US" dirty="0"/>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a:t>
            </a:r>
          </a:p>
        </p:txBody>
      </p:sp>
      <p:sp>
        <p:nvSpPr>
          <p:cNvPr id="3" name="Content Placeholder 2"/>
          <p:cNvSpPr>
            <a:spLocks noGrp="1"/>
          </p:cNvSpPr>
          <p:nvPr>
            <p:ph idx="1"/>
          </p:nvPr>
        </p:nvSpPr>
        <p:spPr>
          <a:xfrm>
            <a:off x="5562600" y="1219201"/>
            <a:ext cx="3124200" cy="5248544"/>
          </a:xfrm>
        </p:spPr>
        <p:txBody>
          <a:bodyPr>
            <a:normAutofit/>
          </a:bodyPr>
          <a:lstStyle/>
          <a:p>
            <a:r>
              <a:rPr lang="en-US" dirty="0"/>
              <a:t>Wednesday 5/31</a:t>
            </a:r>
          </a:p>
          <a:p>
            <a:r>
              <a:rPr lang="en-US" dirty="0"/>
              <a:t>Thursday 6/1</a:t>
            </a:r>
          </a:p>
          <a:p>
            <a:endParaRPr lang="en-US" dirty="0"/>
          </a:p>
          <a:p>
            <a:endParaRPr lang="en-US" dirty="0"/>
          </a:p>
        </p:txBody>
      </p:sp>
      <p:pic>
        <p:nvPicPr>
          <p:cNvPr id="4" name="Picture 3"/>
          <p:cNvPicPr>
            <a:picLocks noChangeAspect="1"/>
          </p:cNvPicPr>
          <p:nvPr/>
        </p:nvPicPr>
        <p:blipFill>
          <a:blip r:embed="rId2"/>
          <a:stretch>
            <a:fillRect/>
          </a:stretch>
        </p:blipFill>
        <p:spPr>
          <a:xfrm>
            <a:off x="990600" y="381000"/>
            <a:ext cx="2086451" cy="601980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endParaRPr lang="en-US" dirty="0"/>
          </a:p>
          <a:p>
            <a:r>
              <a:rPr lang="en-US" dirty="0"/>
              <a:t>May 2017	SB Comment resolution, 				recirculation</a:t>
            </a:r>
          </a:p>
          <a:p>
            <a:r>
              <a:rPr lang="en-US" dirty="0"/>
              <a:t>July 2017	Sponsor Recirculation</a:t>
            </a:r>
            <a:br>
              <a:rPr lang="en-US" dirty="0"/>
            </a:br>
            <a:r>
              <a:rPr lang="en-US" dirty="0"/>
              <a:t>                        Comment Resolution	</a:t>
            </a:r>
          </a:p>
          <a:p>
            <a:r>
              <a:rPr lang="en-US" dirty="0"/>
              <a:t>                        802 EC: Forward to </a:t>
            </a:r>
            <a:r>
              <a:rPr lang="en-US" dirty="0" err="1"/>
              <a:t>RevCom</a:t>
            </a:r>
            <a:r>
              <a:rPr lang="en-US" dirty="0"/>
              <a:t>	</a:t>
            </a:r>
          </a:p>
          <a:p>
            <a:r>
              <a:rPr lang="en-US" dirty="0"/>
              <a:t>Sept 2017	</a:t>
            </a:r>
            <a:r>
              <a:rPr lang="en-US" dirty="0" err="1"/>
              <a:t>RevCom</a:t>
            </a:r>
            <a:r>
              <a:rPr lang="en-US" dirty="0"/>
              <a:t> Approval</a:t>
            </a:r>
          </a:p>
        </p:txBody>
      </p:sp>
    </p:spTree>
    <p:extLst>
      <p:ext uri="{BB962C8B-B14F-4D97-AF65-F5344CB8AC3E}">
        <p14:creationId xmlns:p14="http://schemas.microsoft.com/office/powerpoint/2010/main" val="231212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Ballot on P802.16s/D2 </a:t>
            </a:r>
            <a:endParaRPr lang="en-US" dirty="0"/>
          </a:p>
        </p:txBody>
      </p:sp>
      <p:sp>
        <p:nvSpPr>
          <p:cNvPr id="3" name="Content Placeholder 2"/>
          <p:cNvSpPr>
            <a:spLocks noGrp="1"/>
          </p:cNvSpPr>
          <p:nvPr>
            <p:ph idx="1"/>
          </p:nvPr>
        </p:nvSpPr>
        <p:spPr/>
        <p:txBody>
          <a:bodyPr/>
          <a:lstStyle/>
          <a:p>
            <a:r>
              <a:rPr lang="en-US" dirty="0"/>
              <a:t>P802.16s/D2 Sponsor Ballot has completed. The results are: </a:t>
            </a:r>
          </a:p>
          <a:p>
            <a:pPr lvl="1"/>
            <a:r>
              <a:rPr lang="en-US" dirty="0"/>
              <a:t>49 Approve (100%)</a:t>
            </a:r>
          </a:p>
          <a:p>
            <a:pPr lvl="1"/>
            <a:r>
              <a:rPr lang="en-US" dirty="0"/>
              <a:t>0 Disapprove</a:t>
            </a:r>
          </a:p>
          <a:p>
            <a:pPr lvl="1"/>
            <a:r>
              <a:rPr lang="en-US" dirty="0"/>
              <a:t>2 Abstain (3%)</a:t>
            </a:r>
          </a:p>
          <a:p>
            <a:pPr lvl="1"/>
            <a:r>
              <a:rPr lang="en-US" dirty="0"/>
              <a:t>8 not voting (84% return)</a:t>
            </a:r>
            <a:endParaRPr lang="en-US" dirty="0"/>
          </a:p>
          <a:p>
            <a:pPr lvl="1"/>
            <a:endParaRPr lang="en-US" dirty="0"/>
          </a:p>
          <a:p>
            <a:endParaRPr lang="en-US" dirty="0"/>
          </a:p>
        </p:txBody>
      </p:sp>
    </p:spTree>
    <p:extLst>
      <p:ext uri="{BB962C8B-B14F-4D97-AF65-F5344CB8AC3E}">
        <p14:creationId xmlns:p14="http://schemas.microsoft.com/office/powerpoint/2010/main" val="2973436859"/>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11140</TotalTime>
  <Words>622</Words>
  <Application>Microsoft Office PowerPoint</Application>
  <PresentationFormat>On-screen Show (4:3)</PresentationFormat>
  <Paragraphs>104</Paragraphs>
  <Slides>11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ＭＳ Ｐゴシック</vt:lpstr>
      <vt:lpstr>Arial</vt:lpstr>
      <vt:lpstr>Calibri</vt:lpstr>
      <vt:lpstr>Helvetica</vt:lpstr>
      <vt:lpstr>Monotype Sorts</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vt:lpstr>
      <vt:lpstr>Project Plan and Milestones</vt:lpstr>
      <vt:lpstr>Results of  Ballot on P802.16s/D2 </vt:lpstr>
      <vt:lpstr>Comment Resolution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895</cp:revision>
  <cp:lastPrinted>1998-02-10T13:28:06Z</cp:lastPrinted>
  <dcterms:created xsi:type="dcterms:W3CDTF">2011-12-30T17:06:23Z</dcterms:created>
  <dcterms:modified xsi:type="dcterms:W3CDTF">2017-05-31T15:23:10Z</dcterms:modified>
</cp:coreProperties>
</file>