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1" r:id="rId2"/>
    <p:sldId id="262" r:id="rId3"/>
    <p:sldId id="268" r:id="rId4"/>
    <p:sldId id="270" r:id="rId5"/>
    <p:sldId id="269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249" autoAdjust="0"/>
    <p:restoredTop sz="94723" autoAdjust="0"/>
  </p:normalViewPr>
  <p:slideViewPr>
    <p:cSldViewPr>
      <p:cViewPr>
        <p:scale>
          <a:sx n="100" d="100"/>
          <a:sy n="100" d="100"/>
        </p:scale>
        <p:origin x="-840" y="-5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5808368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779287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1761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134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134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134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IEEE 802.16-17-0029-00-00R4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5" Type="http://schemas.openxmlformats.org/officeDocument/2006/relationships/hyperlink" Target="http://standards.ieee.org/board/pat/pat-material.html" TargetMode="External"/><Relationship Id="rId6" Type="http://schemas.openxmlformats.org/officeDocument/2006/relationships/hyperlink" Target="http://standards.ieee.org/board/pat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faqs/affiliationFAQ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P802.16Rev4 Maintenance Task Group Opening Report Session #109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802.16-17-0029-</a:t>
            </a:r>
            <a:r>
              <a:rPr lang="en-US" dirty="0" smtClean="0">
                <a:latin typeface="Times" pitchFamily="1" charset="0"/>
              </a:rPr>
              <a:t>01-</a:t>
            </a:r>
            <a:r>
              <a:rPr lang="en-US" dirty="0" smtClean="0">
                <a:latin typeface="Times" pitchFamily="1" charset="0"/>
              </a:rPr>
              <a:t>00R4_P80216Rev4_Opening_Maintenance_Task_Group_Opening_Report_Session_109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30-May-2017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Harry Bims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Voice:   +1-650-283-4174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Bims Laboratories, Inc.	</a:t>
            </a:r>
            <a:r>
              <a:rPr lang="en-US" dirty="0">
                <a:latin typeface="Times" pitchFamily="1" charset="0"/>
              </a:rPr>
              <a:t>		</a:t>
            </a:r>
            <a:r>
              <a:rPr lang="en-US" dirty="0" smtClean="0">
                <a:latin typeface="Times" pitchFamily="1" charset="0"/>
              </a:rPr>
              <a:t>E</a:t>
            </a:r>
            <a:r>
              <a:rPr lang="en-US" dirty="0">
                <a:latin typeface="Times" pitchFamily="1" charset="0"/>
              </a:rPr>
              <a:t>-mail</a:t>
            </a:r>
            <a:r>
              <a:rPr lang="en-US" dirty="0" smtClean="0">
                <a:latin typeface="Times" pitchFamily="1" charset="0"/>
              </a:rPr>
              <a:t>:  </a:t>
            </a:r>
            <a:r>
              <a:rPr lang="en-US" dirty="0" err="1" smtClean="0">
                <a:latin typeface="Times" pitchFamily="1" charset="0"/>
              </a:rPr>
              <a:t>harrybims@me.com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8" charset="0"/>
                <a:cs typeface="Times New Roman" pitchFamily="18" charset="0"/>
              </a:rPr>
              <a:t>Session #109 Opening Report / Agenda for </a:t>
            </a:r>
            <a:r>
              <a:rPr lang="en-US" dirty="0" smtClean="0">
                <a:latin typeface="Times" pitchFamily="18" charset="0"/>
              </a:rPr>
              <a:t> Maintenance TG</a:t>
            </a:r>
            <a:endParaRPr lang="en-US" dirty="0" smtClean="0">
              <a:latin typeface="Times" pitchFamily="18" charset="0"/>
              <a:cs typeface="Times New Roman" pitchFamily="18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Notice</a:t>
            </a:r>
            <a:r>
              <a:rPr lang="en-US" dirty="0">
                <a:latin typeface="Times" pitchFamily="1" charset="0"/>
              </a:rPr>
              <a:t>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</a:t>
            </a:r>
            <a:r>
              <a:rPr lang="en-US" dirty="0" smtClean="0">
                <a:latin typeface="Times" pitchFamily="1" charset="0"/>
              </a:rPr>
              <a:t>Policy: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pPr eaLnBrk="1" hangingPunct="1"/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IEEE P802.16Rev4</a:t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Maintenance Task Group</a:t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Opening Report</a:t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/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Session #109, Palo Alto, California</a:t>
            </a:r>
          </a:p>
        </p:txBody>
      </p:sp>
      <p:sp>
        <p:nvSpPr>
          <p:cNvPr id="4100" name="Subtitle 2"/>
          <p:cNvSpPr>
            <a:spLocks noGrp="1"/>
          </p:cNvSpPr>
          <p:nvPr>
            <p:ph type="subTitle" idx="1"/>
          </p:nvPr>
        </p:nvSpPr>
        <p:spPr>
          <a:xfrm>
            <a:off x="1371600" y="5334000"/>
            <a:ext cx="6400800" cy="6096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31 May 2017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IEEE 802.16-17-0029-</a:t>
            </a:r>
            <a:r>
              <a:rPr lang="en-US" dirty="0" smtClean="0"/>
              <a:t>01-</a:t>
            </a:r>
            <a:r>
              <a:rPr lang="en-US" dirty="0" smtClean="0"/>
              <a:t>00R4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334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100" dirty="0" smtClean="0">
                <a:ea typeface="ＭＳ Ｐゴシック" pitchFamily="34" charset="-128"/>
              </a:rPr>
              <a:t>Letter Ballot #41 results: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 comments received from Ballot Group of 8 members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Ballot Status Report:  6 Approve, 1 Disapprove, 0 Abstain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Approval:  85.7%,  Return 87.5%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Ballot </a:t>
            </a:r>
            <a:r>
              <a:rPr lang="en-US" sz="2700" dirty="0" smtClean="0">
                <a:ea typeface="ＭＳ Ｐゴシック" pitchFamily="34" charset="-128"/>
              </a:rPr>
              <a:t>comments:  802.16-17-20-00-00R4</a:t>
            </a:r>
          </a:p>
          <a:p>
            <a:pPr lvl="2" eaLnBrk="1" hangingPunct="1">
              <a:defRPr/>
            </a:pPr>
            <a:r>
              <a:rPr lang="en-US" sz="2300" b="1" dirty="0" smtClean="0">
                <a:ea typeface="ＭＳ Ｐゴシック" pitchFamily="34" charset="-128"/>
              </a:rPr>
              <a:t>Total reply comments:  	</a:t>
            </a:r>
            <a:r>
              <a:rPr lang="en-US" sz="2300" b="1" dirty="0" smtClean="0">
                <a:ea typeface="ＭＳ Ｐゴシック" pitchFamily="34" charset="-128"/>
              </a:rPr>
              <a:t>256</a:t>
            </a:r>
            <a:endParaRPr lang="en-US" sz="2300" b="1" dirty="0" smtClean="0">
              <a:ea typeface="ＭＳ Ｐゴシック" pitchFamily="34" charset="-128"/>
            </a:endParaRPr>
          </a:p>
          <a:p>
            <a:pPr lvl="2" eaLnBrk="1" hangingPunct="1">
              <a:defRPr/>
            </a:pPr>
            <a:r>
              <a:rPr lang="en-US" sz="2300" dirty="0" smtClean="0">
                <a:ea typeface="ＭＳ Ｐゴシック" pitchFamily="34" charset="-128"/>
              </a:rPr>
              <a:t># of technical comments: 	</a:t>
            </a:r>
            <a:r>
              <a:rPr lang="en-US" sz="2300" dirty="0" smtClean="0">
                <a:ea typeface="ＭＳ Ｐゴシック" pitchFamily="34" charset="-128"/>
              </a:rPr>
              <a:t>103</a:t>
            </a:r>
            <a:endParaRPr lang="en-US" sz="2300" dirty="0" smtClean="0">
              <a:ea typeface="ＭＳ Ｐゴシック" pitchFamily="34" charset="-128"/>
            </a:endParaRPr>
          </a:p>
          <a:p>
            <a:pPr lvl="2" eaLnBrk="1" hangingPunct="1">
              <a:defRPr/>
            </a:pPr>
            <a:r>
              <a:rPr lang="en-US" sz="2300" dirty="0" smtClean="0">
                <a:ea typeface="ＭＳ Ｐゴシック" pitchFamily="34" charset="-128"/>
              </a:rPr>
              <a:t># of editorial comments:  	</a:t>
            </a:r>
            <a:r>
              <a:rPr lang="en-US" sz="2300" dirty="0" smtClean="0">
                <a:ea typeface="ＭＳ Ｐゴシック" pitchFamily="34" charset="-128"/>
              </a:rPr>
              <a:t>153</a:t>
            </a:r>
            <a:endParaRPr lang="en-US" sz="2300" dirty="0" smtClean="0">
              <a:ea typeface="ＭＳ Ｐゴシック" pitchFamily="34" charset="-128"/>
            </a:endParaRPr>
          </a:p>
          <a:p>
            <a:pPr lvl="2" eaLnBrk="1" hangingPunct="1">
              <a:defRPr/>
            </a:pPr>
            <a:r>
              <a:rPr lang="en-US" sz="2300" dirty="0" smtClean="0">
                <a:ea typeface="ＭＳ Ｐゴシック" pitchFamily="34" charset="-128"/>
              </a:rPr>
              <a:t># of comments that must be satisfied:  </a:t>
            </a:r>
            <a:r>
              <a:rPr lang="en-US" sz="2300" dirty="0" smtClean="0">
                <a:ea typeface="ＭＳ Ｐゴシック" pitchFamily="34" charset="-128"/>
              </a:rPr>
              <a:t>225</a:t>
            </a:r>
            <a:endParaRPr lang="en-US" sz="2300" dirty="0" smtClean="0">
              <a:ea typeface="ＭＳ Ｐゴシック" pitchFamily="34" charset="-128"/>
            </a:endParaRPr>
          </a:p>
        </p:txBody>
      </p:sp>
      <p:sp>
        <p:nvSpPr>
          <p:cNvPr id="1024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Planned Accomplishments for Session #109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IEEE 802.16-17-0029-</a:t>
            </a:r>
            <a:r>
              <a:rPr lang="en-US" dirty="0" smtClean="0"/>
              <a:t>01-</a:t>
            </a:r>
            <a:r>
              <a:rPr lang="en-US" dirty="0" smtClean="0"/>
              <a:t>00R4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3340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sz="3100" dirty="0" smtClean="0">
                <a:ea typeface="ＭＳ Ｐゴシック" pitchFamily="34" charset="-128"/>
              </a:rPr>
              <a:t># of </a:t>
            </a:r>
            <a:r>
              <a:rPr lang="en-US" sz="3100" dirty="0" smtClean="0">
                <a:ea typeface="ＭＳ Ｐゴシック" pitchFamily="34" charset="-128"/>
              </a:rPr>
              <a:t>Ballot</a:t>
            </a:r>
            <a:r>
              <a:rPr lang="en-US" sz="3100" dirty="0" smtClean="0">
                <a:ea typeface="ＭＳ Ｐゴシック" pitchFamily="34" charset="-128"/>
              </a:rPr>
              <a:t> </a:t>
            </a:r>
            <a:r>
              <a:rPr lang="en-US" sz="3100" dirty="0" smtClean="0">
                <a:ea typeface="ＭＳ Ｐゴシック" pitchFamily="34" charset="-128"/>
              </a:rPr>
              <a:t>comments by category: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Editor’s Disposition agrees:			77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Mandatory Editorial Coordination:		23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DES-related comments:			21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WirelessMAN-SC-related comments:	</a:t>
            </a:r>
            <a:r>
              <a:rPr lang="en-US" sz="2700" dirty="0" smtClean="0">
                <a:ea typeface="ＭＳ Ｐゴシック" pitchFamily="34" charset="-128"/>
              </a:rPr>
              <a:t>58</a:t>
            </a:r>
            <a:endParaRPr lang="en-US" sz="2700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Additional remaining comments:		</a:t>
            </a:r>
            <a:r>
              <a:rPr lang="en-US" sz="2700" dirty="0" smtClean="0">
                <a:ea typeface="ＭＳ Ｐゴシック" pitchFamily="34" charset="-128"/>
              </a:rPr>
              <a:t>77</a:t>
            </a:r>
            <a:endParaRPr lang="en-US" sz="2700" dirty="0" smtClean="0">
              <a:ea typeface="ＭＳ Ｐゴシック" pitchFamily="34" charset="-128"/>
            </a:endParaRPr>
          </a:p>
          <a:p>
            <a:pPr eaLnBrk="1" hangingPunct="1">
              <a:defRPr/>
            </a:pPr>
            <a:r>
              <a:rPr lang="en-US" sz="3100" dirty="0" smtClean="0">
                <a:ea typeface="ＭＳ Ｐゴシック" pitchFamily="34" charset="-128"/>
              </a:rPr>
              <a:t>This week, we will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Review Editor’s dispositions and consolidated comments</a:t>
            </a:r>
          </a:p>
          <a:p>
            <a:pPr lvl="2" eaLnBrk="1" hangingPunct="1">
              <a:defRPr/>
            </a:pPr>
            <a:r>
              <a:rPr lang="en-US" sz="2000" dirty="0" smtClean="0">
                <a:ea typeface="ＭＳ Ｐゴシック" pitchFamily="34" charset="-128"/>
              </a:rPr>
              <a:t>802.16-17-0024-00-00R4 (WG Letter Ballot 41 Editor Dispositions)</a:t>
            </a:r>
          </a:p>
          <a:p>
            <a:pPr lvl="2" eaLnBrk="1" hangingPunct="1">
              <a:defRPr/>
            </a:pPr>
            <a:r>
              <a:rPr lang="en-US" sz="2000" dirty="0" smtClean="0">
                <a:ea typeface="ＭＳ Ｐゴシック" pitchFamily="34" charset="-128"/>
              </a:rPr>
              <a:t>802.16-17-0025-00-</a:t>
            </a:r>
            <a:r>
              <a:rPr lang="en-US" sz="2000" dirty="0">
                <a:ea typeface="ＭＳ Ｐゴシック" pitchFamily="34" charset="-128"/>
              </a:rPr>
              <a:t>00R4 (WG Letter Ballot 41 </a:t>
            </a:r>
            <a:r>
              <a:rPr lang="en-US" sz="2000" dirty="0" smtClean="0">
                <a:ea typeface="ＭＳ Ｐゴシック" pitchFamily="34" charset="-128"/>
              </a:rPr>
              <a:t>editor dispositions and consolidated comments)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perform comment resolution on LB #41 comments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request a recirculation of LB #41</a:t>
            </a:r>
          </a:p>
        </p:txBody>
      </p:sp>
      <p:sp>
        <p:nvSpPr>
          <p:cNvPr id="1024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Planned Accomplishments for Session #109</a:t>
            </a:r>
          </a:p>
        </p:txBody>
      </p:sp>
      <p:sp>
        <p:nvSpPr>
          <p:cNvPr id="6" name="Footer Placeholder 1"/>
          <p:cNvSpPr txBox="1">
            <a:spLocks/>
          </p:cNvSpPr>
          <p:nvPr/>
        </p:nvSpPr>
        <p:spPr>
          <a:xfrm>
            <a:off x="3276600" y="64008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IEEE 802.16-17-0029-</a:t>
            </a:r>
            <a:r>
              <a:rPr lang="en-US" dirty="0" smtClean="0"/>
              <a:t>01-</a:t>
            </a:r>
            <a:r>
              <a:rPr lang="en-US" dirty="0" smtClean="0"/>
              <a:t>00R4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650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334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100" dirty="0" smtClean="0">
                <a:ea typeface="ＭＳ Ｐゴシック" pitchFamily="34" charset="-128"/>
              </a:rPr>
              <a:t>Scheduled times: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Wednesday, 31 May	PM2??	1:30 PM – 3:30 PM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Thursday, 1 June	AM2		4:00 PM – 6:00 PM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Thursday, 1 June	PM1	       10:30 PM – 12:30 PM</a:t>
            </a:r>
          </a:p>
        </p:txBody>
      </p:sp>
      <p:sp>
        <p:nvSpPr>
          <p:cNvPr id="102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Schedule for the week</a:t>
            </a:r>
          </a:p>
        </p:txBody>
      </p:sp>
      <p:sp>
        <p:nvSpPr>
          <p:cNvPr id="5" name="Footer Placeholder 1"/>
          <p:cNvSpPr txBox="1">
            <a:spLocks/>
          </p:cNvSpPr>
          <p:nvPr/>
        </p:nvSpPr>
        <p:spPr>
          <a:xfrm>
            <a:off x="3276600" y="64008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IEEE 802.16-17-0029-</a:t>
            </a:r>
            <a:r>
              <a:rPr lang="en-US" dirty="0" smtClean="0"/>
              <a:t>01-</a:t>
            </a:r>
            <a:r>
              <a:rPr lang="en-US" dirty="0" smtClean="0"/>
              <a:t>00R4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4003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7170</TotalTime>
  <Words>181</Words>
  <Application>Microsoft Macintosh PowerPoint</Application>
  <PresentationFormat>On-screen Show (4:3)</PresentationFormat>
  <Paragraphs>64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Template</vt:lpstr>
      <vt:lpstr>PowerPoint Presentation</vt:lpstr>
      <vt:lpstr>IEEE P802.16Rev4 Maintenance Task Group Opening Report  Session #109, Palo Alto, California</vt:lpstr>
      <vt:lpstr>Planned Accomplishments for Session #109</vt:lpstr>
      <vt:lpstr>Planned Accomplishments for Session #109</vt:lpstr>
      <vt:lpstr>Proposed Schedule for the week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subject/>
  <dc:creator/>
  <cp:keywords/>
  <dc:description/>
  <cp:lastModifiedBy>Harry Bims User</cp:lastModifiedBy>
  <cp:revision>716</cp:revision>
  <cp:lastPrinted>1998-02-10T13:28:06Z</cp:lastPrinted>
  <dcterms:created xsi:type="dcterms:W3CDTF">2011-12-30T17:06:23Z</dcterms:created>
  <dcterms:modified xsi:type="dcterms:W3CDTF">2017-05-31T04:24:45Z</dcterms:modified>
  <cp:category/>
</cp:coreProperties>
</file>