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8" r:id="rId4"/>
    <p:sldId id="270" r:id="rId5"/>
    <p:sldId id="26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49" autoAdjust="0"/>
    <p:restoredTop sz="94723" autoAdjust="0"/>
  </p:normalViewPr>
  <p:slideViewPr>
    <p:cSldViewPr>
      <p:cViewPr>
        <p:scale>
          <a:sx n="100" d="100"/>
          <a:sy n="100" d="100"/>
        </p:scale>
        <p:origin x="-84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IEEE 802.16-17-0029-00-00R4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P802.16Rev4 Maintenance Task Group </a:t>
            </a:r>
            <a:r>
              <a:rPr lang="en-US" sz="1400" b="1" dirty="0" smtClean="0">
                <a:latin typeface="Times" pitchFamily="1" charset="0"/>
              </a:rPr>
              <a:t>Opening </a:t>
            </a:r>
            <a:r>
              <a:rPr lang="en-US" sz="1400" b="1" dirty="0" smtClean="0">
                <a:latin typeface="Times" pitchFamily="1" charset="0"/>
              </a:rPr>
              <a:t>Report Session #</a:t>
            </a:r>
            <a:r>
              <a:rPr lang="en-US" sz="1400" b="1" dirty="0" smtClean="0">
                <a:latin typeface="Times" pitchFamily="1" charset="0"/>
              </a:rPr>
              <a:t>109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</a:t>
            </a:r>
            <a:r>
              <a:rPr lang="en-US" dirty="0" smtClean="0">
                <a:latin typeface="Times" pitchFamily="1" charset="0"/>
              </a:rPr>
              <a:t>17-0029-00-00R4_P80216Rev4_Opening_Maintenance_Task_Group_Opening_Report_Session_109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30-May</a:t>
            </a:r>
            <a:r>
              <a:rPr lang="en-US" dirty="0" smtClean="0">
                <a:latin typeface="Times" pitchFamily="1" charset="0"/>
              </a:rPr>
              <a:t>-2017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#109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Opening Report / Agenda for 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Maintenance TG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IEEE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P802.16Rev4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Maintenance Task Group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#109, Palo Alto, California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31 May 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IEEE 802.16-17-0029-00-00R4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Letter Ballot #41 results: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 comments received from Ballot Group of 8 members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Ballot Status Report:  6 Approve, 1 Disapprove, 0 Abstain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Approval:  85.7%,  Return 87.5%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Reply comments:  802.16-17-20-00-00R4</a:t>
            </a:r>
          </a:p>
          <a:p>
            <a:pPr lvl="2" eaLnBrk="1" hangingPunct="1">
              <a:defRPr/>
            </a:pPr>
            <a:r>
              <a:rPr lang="en-US" sz="2300" b="1" dirty="0" smtClean="0">
                <a:ea typeface="ＭＳ Ｐゴシック" pitchFamily="34" charset="-128"/>
              </a:rPr>
              <a:t>Total reply comments:  	251</a:t>
            </a: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technical comments: 	99</a:t>
            </a: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editorial comments:  	152</a:t>
            </a: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comments that must be satisfied:  220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Planned Accomplishments for Session #109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IEEE 802.16-17-0029-00-00R4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# of Reply comments by category: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Editor’s Disposition agrees:			77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Mandatory Editorial Coordination:		23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DES-related comments:			21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WirelessMAN-SC-related comments:	54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Additional remaining comments:		76</a:t>
            </a:r>
          </a:p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This week, we will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Review Editor’s dispositions and consolidated comments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802.16-17-0024-00-00R4 (WG Letter Ballot 41 Editor Dispositions)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802.16-17-0025-00-</a:t>
            </a:r>
            <a:r>
              <a:rPr lang="en-US" sz="2000" dirty="0">
                <a:ea typeface="ＭＳ Ｐゴシック" pitchFamily="34" charset="-128"/>
              </a:rPr>
              <a:t>00R4 (WG Letter Ballot 41 </a:t>
            </a:r>
            <a:r>
              <a:rPr lang="en-US" sz="2000" dirty="0" smtClean="0">
                <a:ea typeface="ＭＳ Ｐゴシック" pitchFamily="34" charset="-128"/>
              </a:rPr>
              <a:t>editor dispositions and consolidated comments)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perform comment resolution on LB #41 comments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request a recirculation of LB #41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Planned Accomplishments for Session #109</a:t>
            </a: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2766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IEEE 802.16-17-0029-00-00R4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5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Scheduled times: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Wednesday, 31 May	PM2??	1:30 PM – 3:30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Thursday, 1 June	AM2		4:00 PM – 6:00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Thursday, 1 June	PM1	       10:30 PM – 12:30 PM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Schedule for the week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32766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IEEE 802.16-17-0029-00-00R4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0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7167</TotalTime>
  <Words>181</Words>
  <Application>Microsoft Macintosh PowerPoint</Application>
  <PresentationFormat>On-screen Show (4:3)</PresentationFormat>
  <Paragraphs>64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IEEE P802.16Rev4 Maintenance Task Group Opening Report  Session #109, Palo Alto, California</vt:lpstr>
      <vt:lpstr>Planned Accomplishments for Session #109</vt:lpstr>
      <vt:lpstr>Planned Accomplishments for Session #109</vt:lpstr>
      <vt:lpstr>Proposed Schedule for the week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/>
  <cp:keywords/>
  <dc:description/>
  <cp:lastModifiedBy>Harry Bims User</cp:lastModifiedBy>
  <cp:revision>714</cp:revision>
  <cp:lastPrinted>1998-02-10T13:28:06Z</cp:lastPrinted>
  <dcterms:created xsi:type="dcterms:W3CDTF">2011-12-30T17:06:23Z</dcterms:created>
  <dcterms:modified xsi:type="dcterms:W3CDTF">2017-05-30T23:08:47Z</dcterms:modified>
  <cp:category/>
</cp:coreProperties>
</file>