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7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16-17-0019-00-Gcon-treasurer-report-Mar-2017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Mar 2017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#108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16-17-0019-00-Gcon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16 March 2017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#108  Working Group Treasurer Report (March 2017)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2017 year to date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914399"/>
            <a:ext cx="8229600" cy="518725"/>
          </a:xfrm>
        </p:spPr>
        <p:txBody>
          <a:bodyPr/>
          <a:lstStyle/>
          <a:p>
            <a:r>
              <a:rPr lang="en-US" sz="2400" dirty="0"/>
              <a:t>Closing Balance at end of 2016 			$</a:t>
            </a:r>
            <a:r>
              <a:rPr lang="en-US" sz="2400" dirty="0"/>
              <a:t>39,228.34 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754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90800"/>
            <a:ext cx="9144000" cy="806302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57200" y="3758260"/>
            <a:ext cx="8229600" cy="655638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kern="0"/>
              <a:t>Summary</a:t>
            </a:r>
            <a:endParaRPr lang="en-US" kern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4648200"/>
            <a:ext cx="8686800" cy="17526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/>
              <a:t>No account activity other than interest</a:t>
            </a:r>
          </a:p>
          <a:p>
            <a:endParaRPr lang="en-US" sz="2400" kern="0" dirty="0"/>
          </a:p>
          <a:p>
            <a:r>
              <a:rPr lang="en-US" sz="2400" kern="0" dirty="0"/>
              <a:t>Closing Balance at Nov 2016 Plenary		$39,250.00</a:t>
            </a:r>
          </a:p>
        </p:txBody>
      </p:sp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6747</TotalTime>
  <Words>60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Calibri</vt:lpstr>
      <vt:lpstr>Helvetica</vt:lpstr>
      <vt:lpstr>Times</vt:lpstr>
      <vt:lpstr>Times New Roman</vt:lpstr>
      <vt:lpstr>Template</vt:lpstr>
      <vt:lpstr>PowerPoint Presentation</vt:lpstr>
      <vt:lpstr>2017 year to date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689</cp:revision>
  <cp:lastPrinted>1998-02-10T13:28:06Z</cp:lastPrinted>
  <dcterms:created xsi:type="dcterms:W3CDTF">2011-12-30T17:06:23Z</dcterms:created>
  <dcterms:modified xsi:type="dcterms:W3CDTF">2017-03-17T00:30:50Z</dcterms:modified>
</cp:coreProperties>
</file>