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7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20" d="100"/>
          <a:sy n="120" d="100"/>
        </p:scale>
        <p:origin x="10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16-16-0064-00-Gcon-treasurer-report-Nov-2016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10 Nov 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#106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16-16-0064-00-Gcon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10 Nov 2016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#106  Working Group Treasurer Report (Nov 2016)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2016 year to date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68261"/>
            <a:ext cx="9144000" cy="7657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" y="1930261"/>
            <a:ext cx="9139237" cy="71011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671125"/>
            <a:ext cx="8229600" cy="762000"/>
          </a:xfrm>
        </p:spPr>
        <p:txBody>
          <a:bodyPr/>
          <a:lstStyle/>
          <a:p>
            <a:r>
              <a:rPr lang="en-US" sz="2400" dirty="0"/>
              <a:t>Closing Balance at end of 2015 			$39,114.45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20168"/>
            <a:ext cx="9143999" cy="6746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78056"/>
            <a:ext cx="9143999" cy="642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6" y="3928744"/>
            <a:ext cx="9118821" cy="598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3229054"/>
            <a:ext cx="9118820" cy="6204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2539861"/>
            <a:ext cx="9144000" cy="62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58260"/>
            <a:ext cx="8229600" cy="655638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4648200"/>
            <a:ext cx="8686800" cy="17526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/>
              <a:t>No account activity other than interest</a:t>
            </a:r>
          </a:p>
          <a:p>
            <a:endParaRPr lang="en-US" sz="2400" kern="0" dirty="0"/>
          </a:p>
          <a:p>
            <a:r>
              <a:rPr lang="en-US" sz="2400" kern="0" dirty="0"/>
              <a:t>Closing Balance at Nov 2016 Plenary		$39,208.03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04800"/>
            <a:ext cx="8896350" cy="7361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322280"/>
            <a:ext cx="8839200" cy="7071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957" y="2218956"/>
            <a:ext cx="8932793" cy="664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6742</TotalTime>
  <Words>60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Helvetica</vt:lpstr>
      <vt:lpstr>ＭＳ Ｐゴシック</vt:lpstr>
      <vt:lpstr>Times</vt:lpstr>
      <vt:lpstr>Times New Roman</vt:lpstr>
      <vt:lpstr>Template</vt:lpstr>
      <vt:lpstr>PowerPoint Presentation</vt:lpstr>
      <vt:lpstr>2016 year to date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687</cp:revision>
  <cp:lastPrinted>1998-02-10T13:28:06Z</cp:lastPrinted>
  <dcterms:created xsi:type="dcterms:W3CDTF">2011-12-30T17:06:23Z</dcterms:created>
  <dcterms:modified xsi:type="dcterms:W3CDTF">2016-11-10T22:03:24Z</dcterms:modified>
</cp:coreProperties>
</file>