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7"/>
  </p:notesMasterIdLst>
  <p:handoutMasterIdLst>
    <p:handoutMasterId r:id="rId18"/>
  </p:handoutMasterIdLst>
  <p:sldIdLst>
    <p:sldId id="261" r:id="rId3"/>
    <p:sldId id="271" r:id="rId4"/>
    <p:sldId id="280" r:id="rId5"/>
    <p:sldId id="281" r:id="rId6"/>
    <p:sldId id="282" r:id="rId7"/>
    <p:sldId id="283" r:id="rId8"/>
    <p:sldId id="278" r:id="rId9"/>
    <p:sldId id="272" r:id="rId10"/>
    <p:sldId id="269" r:id="rId11"/>
    <p:sldId id="270" r:id="rId12"/>
    <p:sldId id="279" r:id="rId13"/>
    <p:sldId id="274"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104" d="100"/>
          <a:sy n="104"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16-16-0041-00-Gdoc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26 July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1-000s-draft-p802-16s-system-requirements-documen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aw0pX0hRysLm8DCCID-oGnmXarWn8nlaYt7KDF8EeaE/edit#gid=3%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6/dcn/16/16-16-0013-02-Gdoc-csd-amendment-for-fixed-and-mobile-wireless-access-in-channel-sizes-less-than-1-25-mhz.pdf" TargetMode="External"/><Relationship Id="rId2" Type="http://schemas.openxmlformats.org/officeDocument/2006/relationships/hyperlink" Target="https://mentor.ieee.org/802.16/dcn/16/16-16-0038-00-000s-authorized-p802-16s-pa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#104</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16-16-0041-00-000s</a:t>
            </a:r>
          </a:p>
          <a:p>
            <a:pPr marL="342900" lvl="1" defTabSz="1016000"/>
            <a:r>
              <a:rPr lang="en-US" dirty="0">
                <a:latin typeface="Times" pitchFamily="1" charset="0"/>
              </a:rPr>
              <a:t>Date Submitted:</a:t>
            </a:r>
          </a:p>
          <a:p>
            <a:pPr marL="342900" lvl="1" defTabSz="1016000"/>
            <a:r>
              <a:rPr lang="en-US" dirty="0">
                <a:latin typeface="Times" pitchFamily="1" charset="0"/>
              </a:rPr>
              <a:t>26 July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#104  Task Group Meeting Presentation (July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Draft SRD</a:t>
            </a:r>
          </a:p>
        </p:txBody>
      </p:sp>
      <p:sp>
        <p:nvSpPr>
          <p:cNvPr id="3" name="Content Placeholder 2"/>
          <p:cNvSpPr>
            <a:spLocks noGrp="1"/>
          </p:cNvSpPr>
          <p:nvPr>
            <p:ph idx="1"/>
          </p:nvPr>
        </p:nvSpPr>
        <p:spPr/>
        <p:txBody>
          <a:bodyPr/>
          <a:lstStyle/>
          <a:p>
            <a:r>
              <a:rPr lang="en-US" dirty="0"/>
              <a:t>Draft SRD is posted as 802.16-16-0034r1</a:t>
            </a:r>
          </a:p>
          <a:p>
            <a:endParaRPr lang="en-US" dirty="0"/>
          </a:p>
          <a:p>
            <a:r>
              <a:rPr lang="en-US" dirty="0">
                <a:hlinkClick r:id="rId2"/>
              </a:rPr>
              <a:t>https://mentor.ieee.org/802.16/dcn/16/16-16-0034-01-000s-draft-p802-16s-system-requirements-document.docx</a:t>
            </a:r>
            <a:endParaRPr lang="en-US" dirty="0"/>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boundaries based on PAR</a:t>
            </a:r>
          </a:p>
        </p:txBody>
      </p:sp>
      <p:sp>
        <p:nvSpPr>
          <p:cNvPr id="3" name="Content Placeholder 2"/>
          <p:cNvSpPr>
            <a:spLocks noGrp="1"/>
          </p:cNvSpPr>
          <p:nvPr>
            <p:ph idx="1"/>
          </p:nvPr>
        </p:nvSpPr>
        <p:spPr/>
        <p:txBody>
          <a:bodyPr/>
          <a:lstStyle/>
          <a:p>
            <a:r>
              <a:rPr lang="en-US" dirty="0"/>
              <a:t>“The project amends Clause 12 of IEEE </a:t>
            </a:r>
            <a:r>
              <a:rPr lang="en-US" dirty="0" err="1"/>
              <a:t>Std</a:t>
            </a:r>
            <a:r>
              <a:rPr lang="en-US" dirty="0"/>
              <a:t> 802.16, adding a new system profile and amending other clauses as required to support the narrower channel widths”</a:t>
            </a:r>
          </a:p>
          <a:p>
            <a:endParaRPr lang="en-US" dirty="0"/>
          </a:p>
          <a:p>
            <a:endParaRPr lang="en-US" dirty="0"/>
          </a:p>
        </p:txBody>
      </p:sp>
    </p:spTree>
    <p:extLst>
      <p:ext uri="{BB962C8B-B14F-4D97-AF65-F5344CB8AC3E}">
        <p14:creationId xmlns:p14="http://schemas.microsoft.com/office/powerpoint/2010/main" val="2019197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of Contributions</a:t>
            </a:r>
          </a:p>
        </p:txBody>
      </p:sp>
      <p:sp>
        <p:nvSpPr>
          <p:cNvPr id="3" name="Content Placeholder 2"/>
          <p:cNvSpPr>
            <a:spLocks noGrp="1"/>
          </p:cNvSpPr>
          <p:nvPr>
            <p:ph idx="1"/>
          </p:nvPr>
        </p:nvSpPr>
        <p:spPr>
          <a:xfrm>
            <a:off x="457200" y="1600200"/>
            <a:ext cx="8229600" cy="4525963"/>
          </a:xfrm>
        </p:spPr>
        <p:txBody>
          <a:bodyPr/>
          <a:lstStyle/>
          <a:p>
            <a:r>
              <a:rPr lang="en-US" dirty="0"/>
              <a:t>Contributions for this session</a:t>
            </a:r>
          </a:p>
          <a:p>
            <a:pPr lvl="1"/>
            <a:r>
              <a:rPr lang="en-US" dirty="0"/>
              <a:t>802.16-16-0037r0- Evaluation of Alternatives for 1 MHz Channels 	Doug Gray (EPRI)</a:t>
            </a:r>
          </a:p>
          <a:p>
            <a:pPr lvl="1"/>
            <a:endParaRPr lang="en-US" dirty="0"/>
          </a:p>
          <a:p>
            <a:pPr lvl="1"/>
            <a:r>
              <a:rPr lang="en-US" dirty="0"/>
              <a:t>802.16-16-0039r0 	Proposed PHY Layer Parameters for IEEE 802.16s 	Menashe </a:t>
            </a:r>
            <a:r>
              <a:rPr lang="en-US" dirty="0" err="1"/>
              <a:t>Shahar</a:t>
            </a:r>
            <a:r>
              <a:rPr lang="en-US" dirty="0"/>
              <a:t> (Full Spectrum)</a:t>
            </a:r>
          </a:p>
          <a:p>
            <a:endParaRPr lang="en-US" dirty="0"/>
          </a:p>
        </p:txBody>
      </p:sp>
    </p:spTree>
    <p:extLst>
      <p:ext uri="{BB962C8B-B14F-4D97-AF65-F5344CB8AC3E}">
        <p14:creationId xmlns:p14="http://schemas.microsoft.com/office/powerpoint/2010/main" val="1208629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r>
              <a:rPr lang="en-US" dirty="0"/>
              <a:t>Project Planning and Milestones</a:t>
            </a:r>
          </a:p>
          <a:p>
            <a:r>
              <a:rPr lang="en-US" dirty="0"/>
              <a:t>Review of PAR Scope</a:t>
            </a:r>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802.16s PAR/CSD</a:t>
            </a:r>
          </a:p>
        </p:txBody>
      </p:sp>
      <p:sp>
        <p:nvSpPr>
          <p:cNvPr id="3" name="Content Placeholder 2"/>
          <p:cNvSpPr>
            <a:spLocks noGrp="1"/>
          </p:cNvSpPr>
          <p:nvPr>
            <p:ph idx="1"/>
          </p:nvPr>
        </p:nvSpPr>
        <p:spPr/>
        <p:txBody>
          <a:bodyPr/>
          <a:lstStyle/>
          <a:p>
            <a:r>
              <a:rPr lang="en-US" dirty="0"/>
              <a:t>The 802.16s project was authorized by </a:t>
            </a:r>
            <a:r>
              <a:rPr lang="en-US" dirty="0" err="1"/>
              <a:t>NesCom</a:t>
            </a:r>
            <a:r>
              <a:rPr lang="en-US" dirty="0"/>
              <a:t> on 30 June 2016.</a:t>
            </a:r>
          </a:p>
          <a:p>
            <a:r>
              <a:rPr lang="en-US" dirty="0"/>
              <a:t>Editorial changes were made to the PAR since the last meeting. Final approved PAR is available in </a:t>
            </a:r>
            <a:r>
              <a:rPr lang="en-US" dirty="0">
                <a:hlinkClick r:id="rId2"/>
              </a:rPr>
              <a:t>802.16-16-0038r0</a:t>
            </a:r>
            <a:r>
              <a:rPr lang="en-US" dirty="0"/>
              <a:t>.</a:t>
            </a:r>
          </a:p>
          <a:p>
            <a:r>
              <a:rPr lang="en-US" dirty="0"/>
              <a:t>Final CSD is available in </a:t>
            </a:r>
            <a:r>
              <a:rPr lang="en-US" dirty="0">
                <a:hlinkClick r:id="rId3"/>
              </a:rPr>
              <a:t>802.16-16-0013r2</a:t>
            </a:r>
            <a:endParaRPr lang="en-US" dirty="0"/>
          </a:p>
          <a:p>
            <a:endParaRPr lang="en-US" dirty="0"/>
          </a:p>
        </p:txBody>
      </p:sp>
    </p:spTree>
    <p:extLst>
      <p:ext uri="{BB962C8B-B14F-4D97-AF65-F5344CB8AC3E}">
        <p14:creationId xmlns:p14="http://schemas.microsoft.com/office/powerpoint/2010/main" val="98092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fontScale="92500" lnSpcReduction="10000"/>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AM2</a:t>
            </a:r>
          </a:p>
          <a:p>
            <a:pPr lvl="1"/>
            <a:r>
              <a:rPr lang="en-US" dirty="0"/>
              <a:t>Tuesday PM1</a:t>
            </a:r>
          </a:p>
          <a:p>
            <a:pPr lvl="1"/>
            <a:r>
              <a:rPr lang="en-US" dirty="0"/>
              <a:t>Wednesday AM1</a:t>
            </a:r>
          </a:p>
          <a:p>
            <a:pPr lvl="1"/>
            <a:r>
              <a:rPr lang="en-US" dirty="0"/>
              <a:t>Wednesday PM1</a:t>
            </a:r>
          </a:p>
          <a:p>
            <a:pPr lvl="1"/>
            <a:r>
              <a:rPr lang="en-US" dirty="0"/>
              <a:t>Thursday AM1</a:t>
            </a:r>
          </a:p>
          <a:p>
            <a:pPr lvl="1"/>
            <a:r>
              <a:rPr lang="en-US" dirty="0"/>
              <a:t>Thursday AM2</a:t>
            </a:r>
          </a:p>
          <a:p>
            <a:pPr lvl="1"/>
            <a:r>
              <a:rPr lang="en-US" dirty="0"/>
              <a:t>Thursday PM1</a:t>
            </a:r>
          </a:p>
          <a:p>
            <a:endParaRPr lang="en-US" dirty="0"/>
          </a:p>
        </p:txBody>
      </p:sp>
      <p:pic>
        <p:nvPicPr>
          <p:cNvPr id="6" name="Picture 5"/>
          <p:cNvPicPr>
            <a:picLocks noChangeAspect="1"/>
          </p:cNvPicPr>
          <p:nvPr/>
        </p:nvPicPr>
        <p:blipFill>
          <a:blip r:embed="rId2"/>
          <a:stretch>
            <a:fillRect/>
          </a:stretch>
        </p:blipFill>
        <p:spPr>
          <a:xfrm>
            <a:off x="328612" y="274638"/>
            <a:ext cx="2490788" cy="619310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Project Plan and Milestones</a:t>
            </a:r>
          </a:p>
        </p:txBody>
      </p:sp>
      <p:sp>
        <p:nvSpPr>
          <p:cNvPr id="3" name="Content Placeholder 2"/>
          <p:cNvSpPr>
            <a:spLocks noGrp="1"/>
          </p:cNvSpPr>
          <p:nvPr>
            <p:ph idx="1"/>
          </p:nvPr>
        </p:nvSpPr>
        <p:spPr/>
        <p:txBody>
          <a:bodyPr/>
          <a:lstStyle/>
          <a:p>
            <a:r>
              <a:rPr lang="en-US" dirty="0"/>
              <a:t>July 2016	Discussion of Contributions</a:t>
            </a:r>
            <a:br>
              <a:rPr lang="en-US" dirty="0"/>
            </a:br>
            <a:r>
              <a:rPr lang="en-US" dirty="0"/>
              <a:t>   			Amendment TOC, outline</a:t>
            </a:r>
          </a:p>
          <a:p>
            <a:r>
              <a:rPr lang="en-US" dirty="0"/>
              <a:t>Sept 2016	Draft Development</a:t>
            </a:r>
          </a:p>
          <a:p>
            <a:r>
              <a:rPr lang="en-US" dirty="0"/>
              <a:t>Nov 2016	Draft Development, WG Letter 			Ballot</a:t>
            </a:r>
          </a:p>
          <a:p>
            <a:r>
              <a:rPr lang="en-US" dirty="0"/>
              <a:t>Mar 2017	Start Sponsor Ballot</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8219</TotalTime>
  <Words>853</Words>
  <Application>Microsoft Office PowerPoint</Application>
  <PresentationFormat>On-screen Show (4:3)</PresentationFormat>
  <Paragraphs>125</Paragraphs>
  <Slides>14</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Status of 802.16s PAR/CSD</vt:lpstr>
      <vt:lpstr>  Meeting Plan for Week</vt:lpstr>
      <vt:lpstr>Possible Project Plan and Milestones</vt:lpstr>
      <vt:lpstr>PAR Scope</vt:lpstr>
      <vt:lpstr>Review of Draft SRD</vt:lpstr>
      <vt:lpstr>Development of Table of Contents for Draft Standard</vt:lpstr>
      <vt:lpstr>Amendment boundaries based on PAR</vt:lpstr>
      <vt:lpstr>Discussion of Contributions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724</cp:revision>
  <cp:lastPrinted>1998-02-10T13:28:06Z</cp:lastPrinted>
  <dcterms:created xsi:type="dcterms:W3CDTF">2011-12-30T17:06:23Z</dcterms:created>
  <dcterms:modified xsi:type="dcterms:W3CDTF">2016-07-26T15:57:17Z</dcterms:modified>
</cp:coreProperties>
</file>