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1" r:id="rId2"/>
    <p:sldId id="266" r:id="rId3"/>
    <p:sldId id="267" r:id="rId4"/>
    <p:sldId id="268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230" autoAdjust="0"/>
    <p:restoredTop sz="94660"/>
  </p:normalViewPr>
  <p:slideViewPr>
    <p:cSldViewPr>
      <p:cViewPr varScale="1">
        <p:scale>
          <a:sx n="122" d="100"/>
          <a:sy n="122" d="100"/>
        </p:scale>
        <p:origin x="96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48654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12925230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2286000" y="6525399"/>
            <a:ext cx="510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/>
              <a:t>16-16-0023-00-Gcon-treasurer-report-Mar-2016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228600" y="6525399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17</a:t>
            </a:r>
            <a:r>
              <a:rPr lang="en-US" sz="1400" baseline="0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 March </a:t>
            </a:r>
            <a:r>
              <a:rPr lang="en-US" sz="1400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2016</a:t>
            </a:r>
            <a:endParaRPr lang="en-US" sz="1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24800" y="640080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042F5-D33E-499D-87AC-FCA2D98CF6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8305800" y="64770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3042F5-D33E-499D-87AC-FCA2D98CF6F0}" type="slidenum">
              <a:rPr lang="en-US" sz="1800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8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802.16 Working Group Treasurer’s Report - Session #102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802.</a:t>
            </a:r>
            <a:r>
              <a:rPr lang="en-US" dirty="0" smtClean="0"/>
              <a:t> </a:t>
            </a:r>
            <a:r>
              <a:rPr lang="en-US" dirty="0"/>
              <a:t>16-16-0023-00-Gcon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17 March 2016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Tim Godfrey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Voice: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EPRI	</a:t>
            </a:r>
            <a:r>
              <a:rPr lang="en-US" dirty="0">
                <a:latin typeface="Times" pitchFamily="1" charset="0"/>
              </a:rPr>
              <a:t>			E-mail:	</a:t>
            </a: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8" charset="0"/>
                <a:cs typeface="Times New Roman" pitchFamily="18" charset="0"/>
              </a:rPr>
              <a:t>Session #102  Working Group Treasurer Report (March 2016)</a:t>
            </a: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Notice</a:t>
            </a:r>
            <a:r>
              <a:rPr lang="en-US" dirty="0">
                <a:latin typeface="Times" pitchFamily="1" charset="0"/>
              </a:rPr>
              <a:t>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24400" y="1447800"/>
            <a:ext cx="1709305" cy="5334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2015 Transactions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400"/>
            <a:ext cx="8229600" cy="762000"/>
          </a:xfrm>
        </p:spPr>
        <p:txBody>
          <a:bodyPr/>
          <a:lstStyle/>
          <a:p>
            <a:r>
              <a:rPr lang="en-US" sz="2400" dirty="0" smtClean="0"/>
              <a:t>Closing Balance at end of </a:t>
            </a:r>
            <a:r>
              <a:rPr lang="en-US" sz="2400" dirty="0" smtClean="0"/>
              <a:t>2015 </a:t>
            </a:r>
            <a:r>
              <a:rPr lang="en-US" sz="2400" dirty="0" smtClean="0"/>
              <a:t>			$39,114.45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500187"/>
            <a:ext cx="8875009" cy="34528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2016 year to date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143000"/>
            <a:ext cx="9144000" cy="76579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3" y="1956888"/>
            <a:ext cx="9139237" cy="710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27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52400" y="1905000"/>
            <a:ext cx="8686800" cy="533400"/>
          </a:xfrm>
          <a:prstGeom prst="rect">
            <a:avLst/>
          </a:prstGeom>
        </p:spPr>
        <p:txBody>
          <a:bodyPr vert="horz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sz="2400" kern="0" dirty="0" smtClean="0"/>
              <a:t>No account activity other than interest</a:t>
            </a:r>
          </a:p>
          <a:p>
            <a:endParaRPr lang="en-US" sz="2400" kern="0" dirty="0" smtClean="0"/>
          </a:p>
          <a:p>
            <a:r>
              <a:rPr lang="en-US" sz="2400" kern="0" dirty="0" smtClean="0"/>
              <a:t>Balance at March 2016 Plenary: 	                  $39,132.39</a:t>
            </a:r>
          </a:p>
        </p:txBody>
      </p:sp>
    </p:spTree>
    <p:extLst>
      <p:ext uri="{BB962C8B-B14F-4D97-AF65-F5344CB8AC3E}">
        <p14:creationId xmlns:p14="http://schemas.microsoft.com/office/powerpoint/2010/main" val="4996928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6723</TotalTime>
  <Words>63</Words>
  <Application>Microsoft Office PowerPoint</Application>
  <PresentationFormat>On-screen Show (4:3)</PresentationFormat>
  <Paragraphs>41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ＭＳ Ｐゴシック</vt:lpstr>
      <vt:lpstr>Calibri</vt:lpstr>
      <vt:lpstr>Helvetica</vt:lpstr>
      <vt:lpstr>Times</vt:lpstr>
      <vt:lpstr>Times New Roman</vt:lpstr>
      <vt:lpstr>Template</vt:lpstr>
      <vt:lpstr>PowerPoint Presentation</vt:lpstr>
      <vt:lpstr>2015 Transactions Summary</vt:lpstr>
      <vt:lpstr>2016 year to date</vt:lpstr>
      <vt:lpstr>Summary</vt:lpstr>
    </vt:vector>
  </TitlesOfParts>
  <Company>NIST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Godfrey, Tim</cp:lastModifiedBy>
  <cp:revision>682</cp:revision>
  <cp:lastPrinted>1998-02-10T13:28:06Z</cp:lastPrinted>
  <dcterms:created xsi:type="dcterms:W3CDTF">2011-12-30T17:06:23Z</dcterms:created>
  <dcterms:modified xsi:type="dcterms:W3CDTF">2016-03-17T01:40:33Z</dcterms:modified>
</cp:coreProperties>
</file>