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6" r:id="rId3"/>
    <p:sldId id="267" r:id="rId4"/>
    <p:sldId id="26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22" d="100"/>
          <a:sy n="122" d="100"/>
        </p:scale>
        <p:origin x="9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16-15-0046-00-Gcon_802-16-treasurers-report_November_2015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11</a:t>
            </a:r>
            <a:r>
              <a:rPr lang="en-US" sz="1400" baseline="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November </a:t>
            </a:r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2015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Working Group Treasurer’s Report - Session </a:t>
            </a:r>
            <a:r>
              <a:rPr lang="en-US" sz="1400" b="1" dirty="0" smtClean="0">
                <a:latin typeface="Times" pitchFamily="1" charset="0"/>
              </a:rPr>
              <a:t>#</a:t>
            </a:r>
            <a:r>
              <a:rPr lang="en-US" sz="1400" b="1" dirty="0" smtClean="0">
                <a:latin typeface="Times" pitchFamily="1" charset="0"/>
              </a:rPr>
              <a:t>100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</a:t>
            </a:r>
            <a:r>
              <a:rPr lang="en-US" dirty="0" smtClean="0"/>
              <a:t>16-15-0046-00-Gcon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11 November </a:t>
            </a:r>
            <a:r>
              <a:rPr lang="en-US" dirty="0" smtClean="0">
                <a:latin typeface="Times" pitchFamily="1" charset="0"/>
              </a:rPr>
              <a:t>2015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#100 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Working Group Treasurer Report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(November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2015)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2014 Transactions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762000"/>
          </a:xfrm>
        </p:spPr>
        <p:txBody>
          <a:bodyPr/>
          <a:lstStyle/>
          <a:p>
            <a:r>
              <a:rPr lang="en-US" sz="2400" dirty="0" smtClean="0"/>
              <a:t>Closing Balance at end of 2014 			$</a:t>
            </a:r>
            <a:r>
              <a:rPr lang="en-US" sz="2400" dirty="0"/>
              <a:t>39,008.03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90613"/>
            <a:ext cx="8332117" cy="40147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2015 year to date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685800"/>
            <a:ext cx="8534400" cy="7317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95400"/>
            <a:ext cx="8663837" cy="6810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828800"/>
            <a:ext cx="8686800" cy="6652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2400059"/>
            <a:ext cx="8610600" cy="6479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" y="2971800"/>
            <a:ext cx="8628185" cy="609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8600" y="3505200"/>
            <a:ext cx="8610600" cy="5886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600" y="5791200"/>
            <a:ext cx="8763000" cy="6298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600" y="5155857"/>
            <a:ext cx="8572500" cy="5553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8601" y="4635573"/>
            <a:ext cx="8610600" cy="56463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8600" y="4090905"/>
            <a:ext cx="8610600" cy="55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3547646"/>
            <a:ext cx="6311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November </a:t>
            </a:r>
            <a:r>
              <a:rPr lang="en-US" sz="1600" dirty="0" smtClean="0"/>
              <a:t>2015 Interest is not posted in account as of </a:t>
            </a:r>
            <a:r>
              <a:rPr lang="en-US" sz="1600" dirty="0" smtClean="0"/>
              <a:t>November </a:t>
            </a:r>
            <a:r>
              <a:rPr lang="en-US" sz="1600" dirty="0" smtClean="0"/>
              <a:t>13, 2015</a:t>
            </a:r>
            <a:endParaRPr lang="en-US" sz="16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52400" y="1905000"/>
            <a:ext cx="8686800" cy="533400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400" kern="0" dirty="0" smtClean="0"/>
              <a:t>No account activity other than interest</a:t>
            </a:r>
          </a:p>
          <a:p>
            <a:endParaRPr lang="en-US" sz="2400" kern="0" dirty="0" smtClean="0"/>
          </a:p>
          <a:p>
            <a:r>
              <a:rPr lang="en-US" sz="2400" kern="0" dirty="0" smtClean="0"/>
              <a:t>Balance </a:t>
            </a:r>
            <a:r>
              <a:rPr lang="en-US" sz="2400" kern="0" dirty="0" smtClean="0"/>
              <a:t>at </a:t>
            </a:r>
            <a:r>
              <a:rPr lang="en-US" sz="2400" kern="0" dirty="0" smtClean="0"/>
              <a:t>November </a:t>
            </a:r>
            <a:r>
              <a:rPr lang="en-US" sz="2400" kern="0" dirty="0" smtClean="0"/>
              <a:t>2015 </a:t>
            </a:r>
            <a:r>
              <a:rPr lang="en-US" sz="2400" kern="0" dirty="0" smtClean="0"/>
              <a:t>Plenary: 	                  </a:t>
            </a:r>
            <a:r>
              <a:rPr lang="en-US" sz="2400" kern="0" dirty="0" smtClean="0"/>
              <a:t>$</a:t>
            </a:r>
            <a:r>
              <a:rPr lang="en-US" sz="2400" kern="0" dirty="0" smtClean="0"/>
              <a:t>39,068.80</a:t>
            </a:r>
            <a:endParaRPr lang="en-US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4996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6706</TotalTime>
  <Words>77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Calibri</vt:lpstr>
      <vt:lpstr>Helvetica</vt:lpstr>
      <vt:lpstr>Times</vt:lpstr>
      <vt:lpstr>Times New Roman</vt:lpstr>
      <vt:lpstr>Template</vt:lpstr>
      <vt:lpstr>PowerPoint Presentation</vt:lpstr>
      <vt:lpstr>2014 Transactions Summary</vt:lpstr>
      <vt:lpstr>2015 year to date</vt:lpstr>
      <vt:lpstr>Summary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680</cp:revision>
  <cp:lastPrinted>1998-02-10T13:28:06Z</cp:lastPrinted>
  <dcterms:created xsi:type="dcterms:W3CDTF">2011-12-30T17:06:23Z</dcterms:created>
  <dcterms:modified xsi:type="dcterms:W3CDTF">2015-11-08T23:09:55Z</dcterms:modified>
</cp:coreProperties>
</file>