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6" r:id="rId3"/>
    <p:sldId id="267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22" d="100"/>
          <a:sy n="122" d="100"/>
        </p:scale>
        <p:origin x="9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16-15-0026-00-Gcon_802-16-treasurers-report_July_2015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13</a:t>
            </a:r>
            <a:r>
              <a:rPr lang="en-US" sz="1400" baseline="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July 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2015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</a:t>
            </a:r>
            <a:r>
              <a:rPr lang="en-US" sz="1400" b="1" dirty="0" smtClean="0">
                <a:latin typeface="Times" pitchFamily="1" charset="0"/>
              </a:rPr>
              <a:t>98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16-15-0026-00-Gcon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 July 2015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#98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(July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2015)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sz="2400" dirty="0" smtClean="0"/>
              <a:t>Closing Balance at end of 2014 			$</a:t>
            </a:r>
            <a:r>
              <a:rPr lang="en-US" sz="2400" dirty="0"/>
              <a:t>39,008.03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90613"/>
            <a:ext cx="8332117" cy="4014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2015 </a:t>
            </a:r>
            <a:r>
              <a:rPr lang="en-US" dirty="0" smtClean="0"/>
              <a:t>year to 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062246"/>
            <a:ext cx="5365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July 2015 </a:t>
            </a:r>
            <a:r>
              <a:rPr lang="en-US" sz="1600" dirty="0" smtClean="0"/>
              <a:t>Interest is not posted in account as of </a:t>
            </a:r>
            <a:r>
              <a:rPr lang="en-US" sz="1600" dirty="0" smtClean="0"/>
              <a:t>July 13, </a:t>
            </a:r>
            <a:r>
              <a:rPr lang="en-US" sz="1600" dirty="0" smtClean="0"/>
              <a:t>2015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097037"/>
            <a:ext cx="8534400" cy="7317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828800"/>
            <a:ext cx="8663837" cy="681038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r>
              <a:rPr lang="en-US" sz="2400" dirty="0" smtClean="0"/>
              <a:t>Closing Balance at end of 2014 			$</a:t>
            </a:r>
            <a:r>
              <a:rPr lang="en-US" sz="2400" dirty="0" smtClean="0"/>
              <a:t>39,008.03</a:t>
            </a:r>
            <a:endParaRPr lang="en-US" sz="24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458995"/>
            <a:ext cx="8686800" cy="6652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3152512"/>
            <a:ext cx="8610600" cy="6479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3810000"/>
            <a:ext cx="8628185" cy="609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4440508"/>
            <a:ext cx="8610600" cy="588692"/>
          </a:xfrm>
          <a:prstGeom prst="rect">
            <a:avLst/>
          </a:prstGeom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52400" y="5181600"/>
            <a:ext cx="8686800" cy="7620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 smtClean="0"/>
              <a:t>No account activity other than interest</a:t>
            </a:r>
          </a:p>
          <a:p>
            <a:r>
              <a:rPr lang="en-US" sz="2400" kern="0" dirty="0" smtClean="0"/>
              <a:t>Balance at July 2015 Plenary		                     $39,061.21</a:t>
            </a:r>
            <a:endParaRPr 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6691</TotalTime>
  <Words>81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2014 Transactions Summary</vt:lpstr>
      <vt:lpstr>2015 year to date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679</cp:revision>
  <cp:lastPrinted>1998-02-10T13:28:06Z</cp:lastPrinted>
  <dcterms:created xsi:type="dcterms:W3CDTF">2011-12-30T17:06:23Z</dcterms:created>
  <dcterms:modified xsi:type="dcterms:W3CDTF">2015-07-13T20:11:05Z</dcterms:modified>
</cp:coreProperties>
</file>