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66" r:id="rId3"/>
    <p:sldId id="267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30" autoAdjust="0"/>
    <p:restoredTop sz="94660"/>
  </p:normalViewPr>
  <p:slideViewPr>
    <p:cSldViewPr>
      <p:cViewPr varScale="1">
        <p:scale>
          <a:sx n="109" d="100"/>
          <a:sy n="109" d="100"/>
        </p:scale>
        <p:origin x="28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48654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1292523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16-15-0008-00-Gcon_802-16-treasurers-report_Mar_2015</a:t>
            </a:r>
            <a:endParaRPr lang="en-US" sz="1400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10 March 2015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Working Group Treasurer’s Report - Session #</a:t>
            </a:r>
            <a:r>
              <a:rPr lang="en-US" sz="1400" b="1" dirty="0" smtClean="0">
                <a:latin typeface="Times" pitchFamily="1" charset="0"/>
              </a:rPr>
              <a:t>96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</a:t>
            </a:r>
            <a:r>
              <a:rPr lang="en-US" dirty="0" smtClean="0"/>
              <a:t> </a:t>
            </a:r>
            <a:r>
              <a:rPr lang="en-US" dirty="0" smtClean="0"/>
              <a:t>16-15-0008-00-Gcon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10 March 2015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96 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Working Group Treasurer Report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(March 2015)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2014 Transactions </a:t>
            </a: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400"/>
            <a:ext cx="8229600" cy="762000"/>
          </a:xfrm>
        </p:spPr>
        <p:txBody>
          <a:bodyPr/>
          <a:lstStyle/>
          <a:p>
            <a:r>
              <a:rPr lang="en-US" sz="2400" dirty="0" smtClean="0"/>
              <a:t>Closing Balance at end of </a:t>
            </a:r>
            <a:r>
              <a:rPr lang="en-US" sz="2400" dirty="0" smtClean="0"/>
              <a:t>2014 </a:t>
            </a:r>
            <a:r>
              <a:rPr lang="en-US" sz="2400" dirty="0" smtClean="0"/>
              <a:t>			</a:t>
            </a:r>
            <a:r>
              <a:rPr lang="en-US" sz="2400" dirty="0" smtClean="0"/>
              <a:t>$</a:t>
            </a:r>
            <a:r>
              <a:rPr lang="en-US" sz="2400" dirty="0"/>
              <a:t>39,008.03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90613"/>
            <a:ext cx="8332117" cy="40147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2015 </a:t>
            </a:r>
            <a:r>
              <a:rPr lang="en-US" dirty="0" smtClean="0"/>
              <a:t>Transactions </a:t>
            </a:r>
            <a:r>
              <a:rPr lang="en-US" dirty="0" smtClean="0"/>
              <a:t>Jan-Feb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4572000"/>
          </a:xfrm>
        </p:spPr>
        <p:txBody>
          <a:bodyPr/>
          <a:lstStyle/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No account activity other than interest payments</a:t>
            </a:r>
          </a:p>
          <a:p>
            <a:r>
              <a:rPr lang="en-US" sz="2400" dirty="0" smtClean="0"/>
              <a:t>Balance as of </a:t>
            </a:r>
            <a:r>
              <a:rPr lang="en-US" sz="2400" dirty="0" smtClean="0"/>
              <a:t>March 2015 </a:t>
            </a:r>
            <a:r>
              <a:rPr lang="en-US" sz="2400" dirty="0" smtClean="0"/>
              <a:t>Plenary: 	</a:t>
            </a:r>
            <a:r>
              <a:rPr lang="en-US" sz="2400" dirty="0" smtClean="0"/>
              <a:t>$</a:t>
            </a:r>
            <a:r>
              <a:rPr lang="en-US" sz="2400" dirty="0"/>
              <a:t>39,026.26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371600" y="3581400"/>
            <a:ext cx="55483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March 2015 </a:t>
            </a:r>
            <a:r>
              <a:rPr lang="en-US" sz="1600" dirty="0" smtClean="0"/>
              <a:t>Interest is not posted in account as of </a:t>
            </a:r>
            <a:r>
              <a:rPr lang="en-US" sz="1600" dirty="0" smtClean="0"/>
              <a:t>March 9, 2015</a:t>
            </a:r>
            <a:endParaRPr lang="en-US" sz="1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295400"/>
            <a:ext cx="8534400" cy="7317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362200"/>
            <a:ext cx="8663837" cy="68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2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6674</TotalTime>
  <Words>77</Words>
  <Application>Microsoft Office PowerPoint</Application>
  <PresentationFormat>On-screen Show (4:3)</PresentationFormat>
  <Paragraphs>51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ＭＳ Ｐゴシック</vt:lpstr>
      <vt:lpstr>Calibri</vt:lpstr>
      <vt:lpstr>Helvetica</vt:lpstr>
      <vt:lpstr>Times</vt:lpstr>
      <vt:lpstr>Times New Roman</vt:lpstr>
      <vt:lpstr>Template</vt:lpstr>
      <vt:lpstr>PowerPoint Presentation</vt:lpstr>
      <vt:lpstr>2014 Transactions Summary</vt:lpstr>
      <vt:lpstr>2015 Transactions Jan-Feb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Godfrey, Tim</cp:lastModifiedBy>
  <cp:revision>678</cp:revision>
  <cp:lastPrinted>1998-02-10T13:28:06Z</cp:lastPrinted>
  <dcterms:created xsi:type="dcterms:W3CDTF">2011-12-30T17:06:23Z</dcterms:created>
  <dcterms:modified xsi:type="dcterms:W3CDTF">2015-03-09T09:28:13Z</dcterms:modified>
</cp:coreProperties>
</file>