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344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8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</a:t>
            </a:r>
            <a:r>
              <a:rPr lang="en-US" b="1" dirty="0" smtClean="0"/>
              <a:t>14-0093</a:t>
            </a:r>
            <a:r>
              <a:rPr lang="en-US" b="1" dirty="0" smtClean="0"/>
              <a:t>-</a:t>
            </a:r>
            <a:r>
              <a:rPr lang="en-US" b="1" dirty="0" smtClean="0"/>
              <a:t>00-</a:t>
            </a:r>
            <a:r>
              <a:rPr lang="en-US" b="1" dirty="0" smtClean="0"/>
              <a:t>000r</a:t>
            </a:r>
            <a:r>
              <a:rPr lang="en-US" b="1" dirty="0"/>
              <a:t>					</a:t>
            </a:r>
            <a:r>
              <a:rPr lang="en-US" b="1" baseline="0" dirty="0" smtClean="0"/>
              <a:t>                  </a:t>
            </a:r>
            <a:r>
              <a:rPr lang="en-US" b="1" baseline="0" dirty="0" smtClean="0"/>
              <a:t>6 </a:t>
            </a:r>
            <a:r>
              <a:rPr lang="en-US" b="1" baseline="0" dirty="0" smtClean="0"/>
              <a:t>November</a:t>
            </a:r>
            <a:r>
              <a:rPr lang="en-US" b="1" dirty="0" smtClean="0"/>
              <a:t> </a:t>
            </a:r>
            <a:r>
              <a:rPr lang="en-US" b="1" dirty="0" smtClean="0"/>
              <a:t>2014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</a:t>
            </a:r>
            <a:r>
              <a:rPr lang="en-US" sz="1400" b="1" dirty="0" smtClean="0">
                <a:latin typeface="Times" pitchFamily="1" charset="0"/>
              </a:rPr>
              <a:t>#</a:t>
            </a:r>
            <a:r>
              <a:rPr lang="en-US" sz="1400" b="1" dirty="0" smtClean="0">
                <a:latin typeface="Times" pitchFamily="1" charset="0"/>
              </a:rPr>
              <a:t>94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</a:t>
            </a:r>
            <a:r>
              <a:rPr lang="en-US" b="1" dirty="0" smtClean="0"/>
              <a:t>14-0093-00-</a:t>
            </a:r>
            <a:r>
              <a:rPr lang="en-US" b="1" dirty="0" smtClean="0"/>
              <a:t>000r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6 </a:t>
            </a:r>
            <a:r>
              <a:rPr lang="en-US" dirty="0" smtClean="0">
                <a:latin typeface="Times" pitchFamily="1" charset="0"/>
              </a:rPr>
              <a:t>November </a:t>
            </a:r>
            <a:r>
              <a:rPr lang="en-US" dirty="0" smtClean="0">
                <a:latin typeface="Times" pitchFamily="1" charset="0"/>
              </a:rPr>
              <a:t>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</a:t>
            </a:r>
            <a:r>
              <a:rPr lang="en-US" altLang="zh-TW" dirty="0" smtClean="0">
                <a:latin typeface="Times" pitchFamily="1" charset="0"/>
              </a:rPr>
              <a:t>6</a:t>
            </a:r>
            <a:r>
              <a:rPr lang="en-US" dirty="0" smtClean="0">
                <a:latin typeface="Times" pitchFamily="1" charset="0"/>
              </a:rPr>
              <a:t>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</a:t>
            </a:r>
            <a:r>
              <a:rPr lang="en-US" dirty="0" smtClean="0"/>
              <a:t>#</a:t>
            </a:r>
            <a:r>
              <a:rPr lang="en-US" dirty="0" smtClean="0"/>
              <a:t>94</a:t>
            </a:r>
            <a:r>
              <a:rPr lang="en-US" dirty="0" smtClean="0"/>
              <a:t>, </a:t>
            </a:r>
            <a:r>
              <a:rPr lang="en-US" dirty="0" smtClean="0"/>
              <a:t>the Small Cell Backhaul </a:t>
            </a:r>
            <a:r>
              <a:rPr lang="en-US" dirty="0"/>
              <a:t>P</a:t>
            </a:r>
            <a:r>
              <a:rPr lang="en-US" dirty="0" smtClean="0"/>
              <a:t>802.16r held </a:t>
            </a:r>
            <a:r>
              <a:rPr lang="en-US" dirty="0" smtClean="0"/>
              <a:t>two </a:t>
            </a:r>
            <a:r>
              <a:rPr lang="en-US" dirty="0" smtClean="0"/>
              <a:t>meetings</a:t>
            </a:r>
            <a:r>
              <a:rPr lang="en-US" dirty="0" smtClean="0"/>
              <a:t>:</a:t>
            </a:r>
          </a:p>
          <a:p>
            <a:r>
              <a:rPr lang="en-US" sz="2400" dirty="0" smtClean="0"/>
              <a:t>Monday 3 </a:t>
            </a:r>
            <a:r>
              <a:rPr lang="en-US" sz="2400" dirty="0" smtClean="0"/>
              <a:t>November </a:t>
            </a:r>
            <a:r>
              <a:rPr lang="en-US" sz="2400" dirty="0" smtClean="0"/>
              <a:t>2014</a:t>
            </a:r>
            <a:r>
              <a:rPr lang="en-US" sz="2400" dirty="0"/>
              <a:t>	</a:t>
            </a:r>
            <a:r>
              <a:rPr lang="en-US" sz="2400" dirty="0"/>
              <a:t> </a:t>
            </a:r>
            <a:r>
              <a:rPr lang="en-US" sz="2400" dirty="0" smtClean="0"/>
              <a:t>16</a:t>
            </a:r>
            <a:r>
              <a:rPr lang="en-US" sz="2400" dirty="0" smtClean="0"/>
              <a:t>:</a:t>
            </a:r>
            <a:r>
              <a:rPr lang="en-US" sz="2400" dirty="0"/>
              <a:t>0</a:t>
            </a:r>
            <a:r>
              <a:rPr lang="en-US" sz="2400" dirty="0" smtClean="0"/>
              <a:t>0 </a:t>
            </a:r>
            <a:r>
              <a:rPr lang="en-US" sz="2400" dirty="0"/>
              <a:t>P</a:t>
            </a:r>
            <a:r>
              <a:rPr lang="en-US" sz="2400" dirty="0" smtClean="0"/>
              <a:t>M </a:t>
            </a:r>
            <a:r>
              <a:rPr lang="en-US" sz="2400" dirty="0"/>
              <a:t>– </a:t>
            </a:r>
            <a:r>
              <a:rPr lang="en-US" sz="2400" dirty="0" smtClean="0"/>
              <a:t>18:</a:t>
            </a:r>
            <a:r>
              <a:rPr lang="en-US" sz="2400" dirty="0"/>
              <a:t>0</a:t>
            </a:r>
            <a:r>
              <a:rPr lang="en-US" sz="2400" dirty="0" smtClean="0"/>
              <a:t>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 smtClean="0"/>
              <a:t>Travis C</a:t>
            </a:r>
            <a:endParaRPr lang="en-US" sz="2000" dirty="0"/>
          </a:p>
          <a:p>
            <a:r>
              <a:rPr lang="en-US" sz="2400" dirty="0" smtClean="0"/>
              <a:t>Tuesday 4 </a:t>
            </a:r>
            <a:r>
              <a:rPr lang="en-US" sz="2400" dirty="0"/>
              <a:t>November </a:t>
            </a:r>
            <a:r>
              <a:rPr lang="en-US" sz="2400" dirty="0" smtClean="0"/>
              <a:t>2014 13:</a:t>
            </a:r>
            <a:r>
              <a:rPr lang="en-US" sz="2400" dirty="0"/>
              <a:t>3</a:t>
            </a:r>
            <a:r>
              <a:rPr lang="en-US" sz="2400" dirty="0" smtClean="0"/>
              <a:t>0 </a:t>
            </a:r>
            <a:r>
              <a:rPr lang="en-US" sz="2400" dirty="0" smtClean="0"/>
              <a:t>PM </a:t>
            </a:r>
            <a:r>
              <a:rPr lang="en-US" sz="2400" dirty="0"/>
              <a:t>– </a:t>
            </a:r>
            <a:r>
              <a:rPr lang="en-US" sz="2400" dirty="0" smtClean="0"/>
              <a:t>15:</a:t>
            </a:r>
            <a:r>
              <a:rPr lang="en-US" sz="2400" dirty="0"/>
              <a:t>3</a:t>
            </a:r>
            <a:r>
              <a:rPr lang="en-US" sz="2400" dirty="0" smtClean="0"/>
              <a:t>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 smtClean="0"/>
              <a:t>Travis C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792337"/>
              </p:ext>
            </p:extLst>
          </p:nvPr>
        </p:nvGraphicFramePr>
        <p:xfrm>
          <a:off x="228600" y="1219200"/>
          <a:ext cx="8534400" cy="139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</a:t>
                      </a:r>
                      <a:r>
                        <a:rPr lang="en-US" sz="1800" b="0" dirty="0" smtClean="0"/>
                        <a:t>14-0076-01-</a:t>
                      </a:r>
                      <a:r>
                        <a:rPr lang="en-US" sz="1800" b="0" dirty="0" smtClean="0"/>
                        <a:t>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Standardization of Mobile Wireless Small Cell Backhaul : Proposed draft PAR and CSD</a:t>
                      </a:r>
                      <a:r>
                        <a:rPr lang="en-US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Kim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Discussed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the</a:t>
                      </a:r>
                      <a:r>
                        <a:rPr lang="en-US" sz="1800" baseline="0" dirty="0" smtClean="0"/>
                        <a:t> contribution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000" dirty="0"/>
              <a:t>Approved minutes of session #92</a:t>
            </a:r>
          </a:p>
          <a:p>
            <a:r>
              <a:rPr lang="en-US" sz="2000" dirty="0" smtClean="0"/>
              <a:t>The </a:t>
            </a:r>
            <a:r>
              <a:rPr lang="en-US" sz="2000" dirty="0" smtClean="0"/>
              <a:t>project discussed one contribution about </a:t>
            </a:r>
            <a:r>
              <a:rPr lang="en-US" sz="2000" dirty="0" smtClean="0"/>
              <a:t>modifying the PAR </a:t>
            </a:r>
            <a:r>
              <a:rPr lang="en-US" sz="2000" dirty="0"/>
              <a:t>for Small Cell </a:t>
            </a:r>
            <a:r>
              <a:rPr lang="en-US" sz="2000" dirty="0" smtClean="0"/>
              <a:t>Backhaul. The contribution was </a:t>
            </a:r>
            <a:r>
              <a:rPr lang="en-US" sz="2000" dirty="0" smtClean="0"/>
              <a:t>discussed. Instead of modifying the P802.16r PAR it was recommended to generate a new PAR for the the proposed project.</a:t>
            </a:r>
            <a:endParaRPr lang="en-US" sz="2000" dirty="0" smtClean="0"/>
          </a:p>
          <a:p>
            <a:r>
              <a:rPr lang="en-US" sz="2000" dirty="0" smtClean="0"/>
              <a:t>ETRI gave a presentation at 802.15 on “Mobile Wireless Backhaul on Fast Moving Cells”</a:t>
            </a:r>
            <a:endParaRPr lang="en-US" sz="2000" dirty="0" smtClean="0"/>
          </a:p>
          <a:p>
            <a:r>
              <a:rPr lang="en-US" sz="2000" dirty="0" smtClean="0"/>
              <a:t>Discussed and agreed on withdrawal of the P802.16r PAR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</a:t>
            </a:r>
            <a:r>
              <a:rPr lang="en-US" dirty="0"/>
              <a:t>To request the 802.16 WG to place an agenda item for withdrawal of the P802.16r PAR in the closing EC meeting of March 2015 due to lack of participation. </a:t>
            </a:r>
          </a:p>
          <a:p>
            <a:pPr lvl="1"/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Ching-Tarng Hsieh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2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7414</TotalTime>
  <Words>215</Words>
  <Application>Microsoft Macintosh PowerPoint</Application>
  <PresentationFormat>On-screen Show (4:3)</PresentationFormat>
  <Paragraphs>52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Summary of Meeting Sessions</vt:lpstr>
      <vt:lpstr>Summary of Input Contribution</vt:lpstr>
      <vt:lpstr>Chair’s Summary of Discussions</vt:lpstr>
      <vt:lpstr>Plenary Approval Motion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179</cp:revision>
  <cp:lastPrinted>1998-02-10T13:28:06Z</cp:lastPrinted>
  <dcterms:created xsi:type="dcterms:W3CDTF">2011-12-30T17:06:23Z</dcterms:created>
  <dcterms:modified xsi:type="dcterms:W3CDTF">2014-11-06T19:37:32Z</dcterms:modified>
</cp:coreProperties>
</file>