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6" r:id="rId3"/>
    <p:sldId id="267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118" d="100"/>
          <a:sy n="118" d="100"/>
        </p:scale>
        <p:origin x="100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16-14-0092-00-Gcon_802-16-treasurers-report_Nov_2014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6 November 2014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Working Group Treasurer’s Report - Session #</a:t>
            </a:r>
            <a:r>
              <a:rPr lang="en-US" sz="1400" b="1" dirty="0" smtClean="0">
                <a:latin typeface="Times" pitchFamily="1" charset="0"/>
              </a:rPr>
              <a:t>94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</a:t>
            </a:r>
            <a:r>
              <a:rPr lang="en-US" dirty="0" smtClean="0"/>
              <a:t> </a:t>
            </a:r>
            <a:r>
              <a:rPr lang="en-US" dirty="0" smtClean="0"/>
              <a:t>16-14-0092-00-Gcon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6 Nov 2014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94 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Working Group Treasurer Report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(Nov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2014)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2014 Transactions </a:t>
            </a:r>
            <a:r>
              <a:rPr lang="en-US" dirty="0" smtClean="0"/>
              <a:t>January - June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572000"/>
          </a:xfrm>
        </p:spPr>
        <p:txBody>
          <a:bodyPr/>
          <a:lstStyle/>
          <a:p>
            <a:r>
              <a:rPr lang="en-US" sz="2400" dirty="0" smtClean="0"/>
              <a:t>Closing Balance at end of 2013 			$38,911.57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13397"/>
            <a:ext cx="8534399" cy="754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062" y="2159145"/>
            <a:ext cx="8641079" cy="737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822099"/>
            <a:ext cx="8757036" cy="764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3509323"/>
            <a:ext cx="8460187" cy="61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4110977"/>
            <a:ext cx="8534399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1" y="4680731"/>
            <a:ext cx="8534399" cy="586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2014 Transactions </a:t>
            </a:r>
            <a:r>
              <a:rPr lang="en-US" dirty="0" smtClean="0"/>
              <a:t>July - Oct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4572000"/>
          </a:xfrm>
        </p:spPr>
        <p:txBody>
          <a:bodyPr/>
          <a:lstStyle/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No </a:t>
            </a:r>
            <a:r>
              <a:rPr lang="en-US" sz="2400" dirty="0" smtClean="0"/>
              <a:t>account activity other than interest payments</a:t>
            </a:r>
          </a:p>
          <a:p>
            <a:r>
              <a:rPr lang="en-US" sz="2400" dirty="0" smtClean="0"/>
              <a:t>Balance </a:t>
            </a:r>
            <a:r>
              <a:rPr lang="en-US" sz="2400" dirty="0" smtClean="0"/>
              <a:t>as of </a:t>
            </a:r>
            <a:r>
              <a:rPr lang="en-US" sz="2400" dirty="0" smtClean="0"/>
              <a:t>November 2014 </a:t>
            </a:r>
            <a:r>
              <a:rPr lang="en-US" sz="2400" dirty="0" smtClean="0"/>
              <a:t>Plenary: 	$</a:t>
            </a:r>
            <a:r>
              <a:rPr lang="en-US" sz="2400" dirty="0" smtClean="0"/>
              <a:t>38,990.24</a:t>
            </a: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396937"/>
            <a:ext cx="8991600" cy="6079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659747"/>
            <a:ext cx="8991600" cy="6307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1980026"/>
            <a:ext cx="8991600" cy="6151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4538246"/>
            <a:ext cx="6208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November 2014 Interest is not posted in account as of November 6, 2014</a:t>
            </a:r>
            <a:endParaRPr lang="en-US" sz="1600" dirty="0"/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" y="1280030"/>
            <a:ext cx="8991600" cy="59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02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6604</TotalTime>
  <Words>81</Words>
  <Application>Microsoft Office PowerPoint</Application>
  <PresentationFormat>On-screen Show (4:3)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ＭＳ Ｐゴシック</vt:lpstr>
      <vt:lpstr>Calibri</vt:lpstr>
      <vt:lpstr>Helvetica</vt:lpstr>
      <vt:lpstr>Times</vt:lpstr>
      <vt:lpstr>Times New Roman</vt:lpstr>
      <vt:lpstr>Template</vt:lpstr>
      <vt:lpstr>PowerPoint Presentation</vt:lpstr>
      <vt:lpstr>2014 Transactions January - June</vt:lpstr>
      <vt:lpstr>2014 Transactions July - Oct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676</cp:revision>
  <cp:lastPrinted>1998-02-10T13:28:06Z</cp:lastPrinted>
  <dcterms:created xsi:type="dcterms:W3CDTF">2011-12-30T17:06:23Z</dcterms:created>
  <dcterms:modified xsi:type="dcterms:W3CDTF">2014-11-06T17:15:35Z</dcterms:modified>
</cp:coreProperties>
</file>