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7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03" d="100"/>
          <a:sy n="103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16-14-0061-00-Gcon-dot24-TG-Motion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17 July 2014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16-03-0000-process-for-createing-new-t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15-02-0000-smart-grid-tg-scop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</a:t>
            </a:r>
            <a:r>
              <a:rPr lang="en-US" sz="1400" b="1" dirty="0" smtClean="0">
                <a:latin typeface="Times" pitchFamily="1" charset="0"/>
              </a:rPr>
              <a:t>Motion for 802.24 Task Group Support- </a:t>
            </a:r>
            <a:r>
              <a:rPr lang="en-US" sz="1400" b="1" dirty="0" smtClean="0">
                <a:latin typeface="Times" pitchFamily="1" charset="0"/>
              </a:rPr>
              <a:t>Session #92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16-14-0062-00-Gcon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 July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Express WG support for Smart Grid TG in 802.24 for new TG process 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237"/>
            <a:ext cx="8229600" cy="4983163"/>
          </a:xfrm>
        </p:spPr>
        <p:txBody>
          <a:bodyPr/>
          <a:lstStyle/>
          <a:p>
            <a:r>
              <a:rPr lang="en-US" dirty="0" smtClean="0"/>
              <a:t>As part of the expanding of scope of 802.24, specific applications will be addressed in Task Groups. </a:t>
            </a:r>
          </a:p>
          <a:p>
            <a:r>
              <a:rPr lang="en-US" dirty="0" smtClean="0"/>
              <a:t>The TG creation process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24-14-0016-03-0000-process-for-createing-new-tg-1</a:t>
            </a:r>
            <a:r>
              <a:rPr lang="en-US" dirty="0" smtClean="0"/>
              <a:t>) </a:t>
            </a:r>
            <a:r>
              <a:rPr lang="en-US" dirty="0" smtClean="0"/>
              <a:t>requires support from two WGs:</a:t>
            </a:r>
          </a:p>
          <a:p>
            <a:pPr lvl="1"/>
            <a:r>
              <a:rPr lang="en-US" sz="2000" dirty="0" smtClean="0"/>
              <a:t>“The 802.24 subgroup gets a motion in a </a:t>
            </a:r>
            <a:r>
              <a:rPr lang="en-US" sz="2000" dirty="0" smtClean="0"/>
              <a:t>minimum of </a:t>
            </a:r>
            <a:r>
              <a:rPr lang="en-US" sz="2000" dirty="0" smtClean="0"/>
              <a:t>2 IEEE 802 WGs (not TAGs) that </a:t>
            </a:r>
            <a:r>
              <a:rPr lang="en-US" sz="2000" dirty="0" smtClean="0"/>
              <a:t>expresses support </a:t>
            </a:r>
            <a:r>
              <a:rPr lang="en-US" sz="2000" dirty="0" smtClean="0"/>
              <a:t>for adding this application category. </a:t>
            </a:r>
            <a:r>
              <a:rPr lang="en-US" sz="2000" dirty="0" smtClean="0"/>
              <a:t>The WGs </a:t>
            </a:r>
            <a:r>
              <a:rPr lang="en-US" sz="2000" dirty="0" smtClean="0"/>
              <a:t>that approve the motion may </a:t>
            </a:r>
            <a:r>
              <a:rPr lang="en-US" sz="2000" dirty="0" smtClean="0"/>
              <a:t>identify specific </a:t>
            </a:r>
            <a:r>
              <a:rPr lang="en-US" sz="2000" dirty="0" smtClean="0"/>
              <a:t>topics of that application category </a:t>
            </a:r>
            <a:r>
              <a:rPr lang="en-US" sz="2000" dirty="0" smtClean="0"/>
              <a:t>that are </a:t>
            </a:r>
            <a:r>
              <a:rPr lang="en-US" sz="2000" dirty="0" smtClean="0"/>
              <a:t>relevant to that WG</a:t>
            </a:r>
            <a:r>
              <a:rPr lang="en-US" sz="2000" dirty="0" smtClean="0"/>
              <a:t>.”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Smart Grid application (currently the only application of 802.24) will be the first TG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IEEE 802.16 </a:t>
            </a:r>
            <a:r>
              <a:rPr lang="en-US" dirty="0" smtClean="0"/>
              <a:t>WG supports </a:t>
            </a:r>
            <a:r>
              <a:rPr lang="en-US" dirty="0" smtClean="0"/>
              <a:t>the formation </a:t>
            </a:r>
            <a:r>
              <a:rPr lang="en-US" dirty="0" smtClean="0"/>
              <a:t>of </a:t>
            </a:r>
            <a:r>
              <a:rPr lang="en-US" dirty="0" smtClean="0"/>
              <a:t>the Smart Grid Task Group with </a:t>
            </a:r>
            <a:r>
              <a:rPr lang="en-US" dirty="0" smtClean="0"/>
              <a:t>the scope defined in </a:t>
            </a:r>
            <a:r>
              <a:rPr lang="en-US" dirty="0" smtClean="0">
                <a:hlinkClick r:id="rId2"/>
              </a:rPr>
              <a:t>24-14-0015-02-0000-smart-grid-tg-scope</a:t>
            </a:r>
            <a:r>
              <a:rPr lang="en-US" dirty="0" smtClean="0"/>
              <a:t>. </a:t>
            </a:r>
            <a:r>
              <a:rPr lang="en-US" dirty="0" smtClean="0"/>
              <a:t>IEEE 802.16 </a:t>
            </a:r>
            <a:r>
              <a:rPr lang="en-US" dirty="0" smtClean="0"/>
              <a:t>WG has identified the </a:t>
            </a:r>
            <a:r>
              <a:rPr lang="en-US" dirty="0" smtClean="0"/>
              <a:t>following topics </a:t>
            </a:r>
            <a:r>
              <a:rPr lang="en-US" dirty="0" smtClean="0"/>
              <a:t>that are of interest to the </a:t>
            </a:r>
            <a:r>
              <a:rPr lang="en-US" dirty="0" smtClean="0"/>
              <a:t>WG: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Utility Backhaul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High Reliability Field Area Networks and M2M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Multi-Tier  Networks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Moved: Tim Godfrey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Second: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Vote: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6606</TotalTime>
  <Words>194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Slide 1</vt:lpstr>
      <vt:lpstr>Background</vt:lpstr>
      <vt:lpstr>Motion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Tim Godfrey</dc:creator>
  <cp:lastModifiedBy>Tim Godfrey</cp:lastModifiedBy>
  <cp:revision>677</cp:revision>
  <cp:lastPrinted>1998-02-10T13:28:06Z</cp:lastPrinted>
  <dcterms:created xsi:type="dcterms:W3CDTF">2011-12-30T17:06:23Z</dcterms:created>
  <dcterms:modified xsi:type="dcterms:W3CDTF">2014-07-17T16:26:20Z</dcterms:modified>
</cp:coreProperties>
</file>