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6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03" d="100"/>
          <a:sy n="103" d="100"/>
        </p:scale>
        <p:origin x="-7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16-14-0061-00-Gcon_802-16-treasurers-report_July_2014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17 July 2014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</a:t>
            </a:r>
            <a:r>
              <a:rPr lang="en-US" sz="1400" b="1" dirty="0" smtClean="0">
                <a:latin typeface="Times" pitchFamily="1" charset="0"/>
              </a:rPr>
              <a:t>92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 smtClean="0"/>
              <a:t>16-14-0061-00-Gcon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17 July 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92 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Working Group Treasurer Report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(July 2014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Transactions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72000"/>
          </a:xfrm>
        </p:spPr>
        <p:txBody>
          <a:bodyPr/>
          <a:lstStyle/>
          <a:p>
            <a:r>
              <a:rPr lang="en-US" sz="2400" dirty="0" smtClean="0"/>
              <a:t>Closing Balance at end of 2013 			$38,911.57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No </a:t>
            </a:r>
            <a:r>
              <a:rPr lang="en-US" sz="2400" dirty="0" smtClean="0"/>
              <a:t>account activity other than interest payments</a:t>
            </a:r>
          </a:p>
          <a:p>
            <a:r>
              <a:rPr lang="en-US" sz="2400" dirty="0" smtClean="0"/>
              <a:t>Closing </a:t>
            </a:r>
            <a:r>
              <a:rPr lang="en-US" sz="2400" dirty="0" smtClean="0"/>
              <a:t>Balance as of </a:t>
            </a:r>
            <a:r>
              <a:rPr lang="en-US" sz="2400" dirty="0" smtClean="0"/>
              <a:t>July 2014 </a:t>
            </a:r>
            <a:r>
              <a:rPr lang="en-US" sz="2400" dirty="0" smtClean="0"/>
              <a:t>Plenary: 	$</a:t>
            </a:r>
            <a:r>
              <a:rPr lang="en-US" sz="2400" dirty="0" smtClean="0"/>
              <a:t>38,966.55</a:t>
            </a: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30653"/>
            <a:ext cx="8534399" cy="75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62" y="1676401"/>
            <a:ext cx="8641079" cy="737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39355"/>
            <a:ext cx="8757036" cy="764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3026579"/>
            <a:ext cx="8460187" cy="61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3628233"/>
            <a:ext cx="8534399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1" y="4197987"/>
            <a:ext cx="8534399" cy="586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" y="4800600"/>
            <a:ext cx="8686800" cy="58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6590</TotalTime>
  <Words>47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Template</vt:lpstr>
      <vt:lpstr>Slide 1</vt:lpstr>
      <vt:lpstr>2014 Transactions to date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674</cp:revision>
  <cp:lastPrinted>1998-02-10T13:28:06Z</cp:lastPrinted>
  <dcterms:created xsi:type="dcterms:W3CDTF">2011-12-30T17:06:23Z</dcterms:created>
  <dcterms:modified xsi:type="dcterms:W3CDTF">2014-07-17T15:50:12Z</dcterms:modified>
</cp:coreProperties>
</file>