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%236" TargetMode="External"/><Relationship Id="rId4" Type="http://schemas.openxmlformats.org/officeDocument/2006/relationships/hyperlink" Target="http://standards.ieee.org/guides/opman/sect6.html%236.3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4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Proposed P802.16r Activity Schedule</a:t>
            </a:r>
            <a:endParaRPr lang="en-US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>
                <a:latin typeface="Times" pitchFamily="1" charset="0"/>
              </a:rPr>
              <a:t>802.16</a:t>
            </a:r>
            <a:r>
              <a:rPr lang="en-US" dirty="0" smtClean="0">
                <a:latin typeface="Times" pitchFamily="1" charset="0"/>
              </a:rPr>
              <a:t>-</a:t>
            </a:r>
            <a:r>
              <a:rPr lang="en-US" dirty="0" smtClean="0">
                <a:latin typeface="Times" pitchFamily="1" charset="0"/>
              </a:rPr>
              <a:t>14</a:t>
            </a:r>
            <a:r>
              <a:rPr lang="en-US" dirty="0" smtClean="0">
                <a:latin typeface="Times" pitchFamily="1" charset="0"/>
              </a:rPr>
              <a:t>-0044-00-gcon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2014-06-11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Roger Marks	</a:t>
            </a:r>
            <a:r>
              <a:rPr lang="en-US" dirty="0">
                <a:latin typeface="Times" pitchFamily="1" charset="0"/>
              </a:rPr>
              <a:t>	</a:t>
            </a:r>
            <a:r>
              <a:rPr lang="en-US" dirty="0" smtClean="0">
                <a:latin typeface="Times" pitchFamily="1" charset="0"/>
              </a:rPr>
              <a:t>	Voice:</a:t>
            </a:r>
            <a:r>
              <a:rPr lang="en-US" dirty="0" smtClean="0">
                <a:latin typeface="Times" pitchFamily="1" charset="0"/>
              </a:rPr>
              <a:t>	</a:t>
            </a:r>
            <a:r>
              <a:rPr lang="en-US" dirty="0" smtClean="0">
                <a:latin typeface="Times" pitchFamily="1" charset="0"/>
              </a:rPr>
              <a:t>+1 802 capable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EthAirNet Associates</a:t>
            </a:r>
            <a:r>
              <a:rPr lang="en-US" dirty="0" smtClean="0">
                <a:latin typeface="Times" pitchFamily="1" charset="0"/>
              </a:rPr>
              <a:t>	</a:t>
            </a:r>
            <a:r>
              <a:rPr lang="en-US" dirty="0">
                <a:latin typeface="Times" pitchFamily="1" charset="0"/>
              </a:rPr>
              <a:t>		E-mail</a:t>
            </a:r>
            <a:r>
              <a:rPr lang="en-US" dirty="0" smtClean="0">
                <a:latin typeface="Times" pitchFamily="1" charset="0"/>
              </a:rPr>
              <a:t>:	</a:t>
            </a:r>
            <a:r>
              <a:rPr lang="en-US" dirty="0" smtClean="0">
                <a:latin typeface="Times" pitchFamily="1" charset="0"/>
              </a:rPr>
              <a:t> </a:t>
            </a:r>
            <a:r>
              <a:rPr lang="en-US" dirty="0" err="1" smtClean="0">
                <a:latin typeface="Times" pitchFamily="1" charset="0"/>
              </a:rPr>
              <a:t>r.b.marks@ieee.org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	</a:t>
            </a:r>
            <a:r>
              <a:rPr lang="en-US" dirty="0">
                <a:latin typeface="Times" pitchFamily="1" charset="0"/>
              </a:rPr>
              <a:t>		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</a:t>
            </a:r>
            <a:r>
              <a:rPr lang="en-US" dirty="0">
                <a:latin typeface="Helvetica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Action item</a:t>
            </a:r>
            <a:r>
              <a:rPr lang="en-US" dirty="0" smtClean="0">
                <a:latin typeface="Times" pitchFamily="1" charset="0"/>
              </a:rPr>
              <a:t>, IEEE 802.16 WG </a:t>
            </a:r>
            <a:r>
              <a:rPr lang="en-US" dirty="0" err="1" smtClean="0">
                <a:latin typeface="Times" pitchFamily="1" charset="0"/>
              </a:rPr>
              <a:t>telecon</a:t>
            </a:r>
            <a:r>
              <a:rPr lang="en-US" dirty="0" smtClean="0">
                <a:latin typeface="Times" pitchFamily="1" charset="0"/>
              </a:rPr>
              <a:t> meeting of 2014-06-</a:t>
            </a:r>
            <a:r>
              <a:rPr lang="en-US" dirty="0" smtClean="0">
                <a:latin typeface="Times" pitchFamily="1" charset="0"/>
              </a:rPr>
              <a:t>09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Review on </a:t>
            </a:r>
            <a:r>
              <a:rPr lang="en-US" dirty="0">
                <a:latin typeface="Times" pitchFamily="1" charset="0"/>
              </a:rPr>
              <a:t>802.16</a:t>
            </a:r>
            <a:r>
              <a:rPr lang="en-US" dirty="0" smtClean="0">
                <a:latin typeface="Times" pitchFamily="1" charset="0"/>
              </a:rPr>
              <a:t> reflector, then </a:t>
            </a:r>
            <a:r>
              <a:rPr lang="en-US" dirty="0" smtClean="0">
                <a:latin typeface="Times" pitchFamily="1" charset="0"/>
              </a:rPr>
              <a:t>incorporation in submission to IEEE 802 EC by 2014-07-07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</a:t>
            </a:r>
            <a:r>
              <a:rPr lang="en-US" sz="1000" dirty="0" err="1">
                <a:latin typeface="Times" pitchFamily="1" charset="0"/>
              </a:rPr>
              <a:t>Source(s</a:t>
            </a:r>
            <a:r>
              <a:rPr lang="en-US" sz="1000" dirty="0">
                <a:latin typeface="Times" pitchFamily="1" charset="0"/>
              </a:rPr>
              <a:t>)” field above. It is offered as a basis for discussion. It is not binding on the </a:t>
            </a:r>
            <a:r>
              <a:rPr lang="en-US" sz="1000" dirty="0" err="1">
                <a:latin typeface="Times" pitchFamily="1" charset="0"/>
              </a:rPr>
              <a:t>contributor(s</a:t>
            </a:r>
            <a:r>
              <a:rPr lang="en-US" sz="1000" dirty="0">
                <a:latin typeface="Times" pitchFamily="1" charset="0"/>
              </a:rPr>
              <a:t>), who </a:t>
            </a:r>
            <a:r>
              <a:rPr lang="en-US" sz="1000" dirty="0" err="1">
                <a:latin typeface="Times" pitchFamily="1" charset="0"/>
              </a:rPr>
              <a:t>reserve(s</a:t>
            </a:r>
            <a:r>
              <a:rPr lang="en-US" sz="1000" dirty="0">
                <a:latin typeface="Times" pitchFamily="1" charset="0"/>
              </a:rPr>
              <a:t>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</a:t>
            </a:r>
            <a:r>
              <a:rPr lang="en-US" sz="1000" dirty="0" err="1">
                <a:solidFill>
                  <a:srgbClr val="0000FF"/>
                </a:solidFill>
                <a:latin typeface="Times" pitchFamily="1" charset="0"/>
              </a:rPr>
              <a:t>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802 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Minutes of IEEE 802 Executive Committee meeting of 2014-03-21 (link) includes: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Action Item: Marks to provide 802.16 report to the EC with detailed schedule for each of the projects, which </a:t>
            </a:r>
            <a:r>
              <a:rPr lang="en-US" i="1" dirty="0" smtClean="0"/>
              <a:t>shall be </a:t>
            </a:r>
            <a:r>
              <a:rPr lang="en-US" i="1" dirty="0" smtClean="0"/>
              <a:t>posted 1 week prior to the July 2014 Opening EC Meeting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2014 Opening EC </a:t>
            </a:r>
            <a:r>
              <a:rPr lang="en-US" dirty="0" smtClean="0"/>
              <a:t>Meeting: 14 July</a:t>
            </a:r>
          </a:p>
          <a:p>
            <a:pPr lvl="1"/>
            <a:r>
              <a:rPr lang="en-US" dirty="0" smtClean="0"/>
              <a:t>One week before: 7 July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802.16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Minutes of IEEE 802.16 WG </a:t>
            </a:r>
            <a:r>
              <a:rPr lang="en-US" dirty="0" err="1" smtClean="0"/>
              <a:t>telecon</a:t>
            </a:r>
            <a:r>
              <a:rPr lang="en-US" dirty="0" smtClean="0"/>
              <a:t> meeting of 2014-06-09 (link) includes: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Action Item: Marks to prepare 802.16r schedule indicating intention to withdraw PAR, with decision at Session #92 but with presentation to 802.15 regarding possible transfer of project</a:t>
            </a:r>
            <a:r>
              <a:rPr lang="en-US" i="1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P802.16r Schedule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[2014-07-11: </a:t>
            </a:r>
            <a:r>
              <a:rPr lang="en-US" dirty="0" err="1" smtClean="0"/>
              <a:t>NesCom</a:t>
            </a:r>
            <a:r>
              <a:rPr lang="en-US" dirty="0" smtClean="0"/>
              <a:t> deadline]</a:t>
            </a:r>
          </a:p>
          <a:p>
            <a:r>
              <a:rPr lang="en-US" dirty="0" smtClean="0"/>
              <a:t>2014</a:t>
            </a:r>
            <a:r>
              <a:rPr lang="en-US" dirty="0" smtClean="0"/>
              <a:t>-</a:t>
            </a:r>
            <a:r>
              <a:rPr lang="en-US" dirty="0" smtClean="0"/>
              <a:t>07-14: IEEE 802.16 Opening Plenary agrees on summary slides</a:t>
            </a:r>
          </a:p>
          <a:p>
            <a:r>
              <a:rPr lang="en-US" dirty="0" smtClean="0"/>
              <a:t>2014-</a:t>
            </a:r>
            <a:r>
              <a:rPr lang="en-US" dirty="0" smtClean="0"/>
              <a:t>07-16: 802.16 WG Chair meets with 802.15 WG to present summary slides and discuss possible </a:t>
            </a:r>
            <a:r>
              <a:rPr lang="en-US" dirty="0" smtClean="0"/>
              <a:t>transfer of</a:t>
            </a:r>
            <a:r>
              <a:rPr lang="en-US" dirty="0" smtClean="0"/>
              <a:t> P802.16r to 802.15</a:t>
            </a:r>
          </a:p>
          <a:p>
            <a:r>
              <a:rPr lang="en-US" dirty="0" smtClean="0"/>
              <a:t>2014-</a:t>
            </a:r>
            <a:r>
              <a:rPr lang="en-US" dirty="0" smtClean="0"/>
              <a:t>07-17: </a:t>
            </a:r>
            <a:r>
              <a:rPr lang="en-US" dirty="0" smtClean="0"/>
              <a:t>IEEE</a:t>
            </a:r>
            <a:r>
              <a:rPr lang="en-US" dirty="0" smtClean="0"/>
              <a:t> 802.16 Closing </a:t>
            </a:r>
            <a:r>
              <a:rPr lang="en-US" dirty="0" smtClean="0"/>
              <a:t>Plenary</a:t>
            </a:r>
            <a:r>
              <a:rPr lang="en-US" dirty="0" smtClean="0"/>
              <a:t> decision on withdrawal of PAR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P802.16r Schedule </a:t>
            </a:r>
            <a:r>
              <a:rPr lang="en-US" dirty="0" smtClean="0"/>
              <a:t>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2014</a:t>
            </a:r>
            <a:r>
              <a:rPr lang="en-US" dirty="0" smtClean="0"/>
              <a:t>-09-15: IEEE 802.15 WG meeting </a:t>
            </a:r>
          </a:p>
          <a:p>
            <a:r>
              <a:rPr lang="en-US" dirty="0" smtClean="0"/>
              <a:t>2014-10-07: </a:t>
            </a:r>
            <a:r>
              <a:rPr lang="en-US" dirty="0" smtClean="0"/>
              <a:t>IEEE 802 EC decision on </a:t>
            </a:r>
            <a:r>
              <a:rPr lang="en-US" dirty="0" smtClean="0"/>
              <a:t>withdrawal/transfer </a:t>
            </a:r>
            <a:r>
              <a:rPr lang="en-US" dirty="0" smtClean="0"/>
              <a:t>of </a:t>
            </a:r>
            <a:r>
              <a:rPr lang="en-US" dirty="0" smtClean="0"/>
              <a:t>PAR (</a:t>
            </a:r>
            <a:r>
              <a:rPr lang="en-US" dirty="0" err="1" smtClean="0"/>
              <a:t>telecon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2014-10</a:t>
            </a:r>
            <a:r>
              <a:rPr lang="en-US" dirty="0" smtClean="0"/>
              <a:t>-20: deadline for PAR withdrawal/change submission to </a:t>
            </a:r>
            <a:r>
              <a:rPr lang="en-US" dirty="0" err="1" smtClean="0"/>
              <a:t>NesCom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2014-</a:t>
            </a:r>
            <a:r>
              <a:rPr lang="en-US" dirty="0" smtClean="0"/>
              <a:t>12-10: IEEE-SA Standards Board meeting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204</TotalTime>
  <Words>578</Words>
  <Application>Microsoft Macintosh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Slide 1</vt:lpstr>
      <vt:lpstr>Background: 802 EC</vt:lpstr>
      <vt:lpstr>Background: 802.16</vt:lpstr>
      <vt:lpstr>Proposed P802.16r Schedule (1/2)</vt:lpstr>
      <vt:lpstr>Proposed P802.16r Schedule (2/2)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Roger Marks</cp:lastModifiedBy>
  <cp:revision>73</cp:revision>
  <cp:lastPrinted>1998-02-10T13:28:06Z</cp:lastPrinted>
  <dcterms:created xsi:type="dcterms:W3CDTF">2014-06-11T16:59:22Z</dcterms:created>
  <dcterms:modified xsi:type="dcterms:W3CDTF">2014-06-11T17:44:50Z</dcterms:modified>
</cp:coreProperties>
</file>