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62" r:id="rId3"/>
    <p:sldId id="263" r:id="rId4"/>
    <p:sldId id="266" r:id="rId5"/>
    <p:sldId id="264" r:id="rId6"/>
    <p:sldId id="265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29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3120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274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181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smtClean="0"/>
              <a:t>16-14-0024-00-000r</a:t>
            </a:r>
            <a:r>
              <a:rPr lang="en-US" b="1" dirty="0"/>
              <a:t>					</a:t>
            </a:r>
            <a:r>
              <a:rPr lang="en-US" b="1" baseline="0" dirty="0" smtClean="0"/>
              <a:t>                  </a:t>
            </a:r>
            <a:r>
              <a:rPr lang="en-US" b="1" baseline="0" dirty="0" smtClean="0"/>
              <a:t>23 January</a:t>
            </a:r>
            <a:r>
              <a:rPr lang="en-US" b="1" dirty="0" smtClean="0"/>
              <a:t> 2014</a:t>
            </a:r>
            <a:endParaRPr lang="en-US" dirty="0">
              <a:latin typeface="Times" pitchFamily="1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937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P802.16r Small Cell Backhaul Closing Report – Session #</a:t>
            </a:r>
            <a:r>
              <a:rPr lang="en-US" sz="1400" b="1" dirty="0" smtClean="0">
                <a:latin typeface="Times" pitchFamily="1" charset="0"/>
              </a:rPr>
              <a:t>89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IEEE 802.16-14-0024-00-000r</a:t>
            </a:r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Date </a:t>
            </a:r>
            <a:r>
              <a:rPr lang="en-US" dirty="0">
                <a:latin typeface="Times" pitchFamily="1" charset="0"/>
              </a:rPr>
              <a:t>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23</a:t>
            </a:r>
            <a:r>
              <a:rPr lang="en-US" dirty="0" smtClean="0">
                <a:latin typeface="Times" pitchFamily="1" charset="0"/>
              </a:rPr>
              <a:t> January 2014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David Castelow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+44 1895 467281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err="1" smtClean="0">
                <a:latin typeface="Times" pitchFamily="1" charset="0"/>
              </a:rPr>
              <a:t>Airspan</a:t>
            </a:r>
            <a:r>
              <a:rPr lang="en-US" dirty="0" smtClean="0">
                <a:latin typeface="Times" pitchFamily="1" charset="0"/>
              </a:rPr>
              <a:t> Communications Ltd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E-mail: </a:t>
            </a:r>
            <a:r>
              <a:rPr lang="en-US" dirty="0" err="1" smtClean="0">
                <a:latin typeface="Times" pitchFamily="1" charset="0"/>
              </a:rPr>
              <a:t>dcastelow</a:t>
            </a:r>
            <a:r>
              <a:rPr lang="en-US" dirty="0" smtClean="0">
                <a:latin typeface="Times" pitchFamily="1" charset="0"/>
              </a:rPr>
              <a:t> at </a:t>
            </a:r>
            <a:r>
              <a:rPr lang="en-US" dirty="0" err="1" smtClean="0">
                <a:latin typeface="Times" pitchFamily="1" charset="0"/>
              </a:rPr>
              <a:t>airspan</a:t>
            </a:r>
            <a:r>
              <a:rPr lang="en-US" dirty="0" smtClean="0">
                <a:latin typeface="Times" pitchFamily="1" charset="0"/>
              </a:rPr>
              <a:t> dot 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802.16 Small Cell Backhaul TG for Session #</a:t>
            </a:r>
            <a:r>
              <a:rPr lang="en-US" dirty="0" smtClean="0">
                <a:latin typeface="Times" pitchFamily="1" charset="0"/>
              </a:rPr>
              <a:t>8</a:t>
            </a:r>
            <a:r>
              <a:rPr lang="en-US" altLang="zh-TW" dirty="0" smtClean="0">
                <a:latin typeface="Times" pitchFamily="1" charset="0"/>
              </a:rPr>
              <a:t>9</a:t>
            </a:r>
            <a:r>
              <a:rPr lang="en-US" dirty="0" smtClean="0">
                <a:latin typeface="Times" pitchFamily="1" charset="0"/>
              </a:rPr>
              <a:t> </a:t>
            </a:r>
            <a:r>
              <a:rPr lang="en-US" dirty="0" smtClean="0">
                <a:latin typeface="Times" pitchFamily="1" charset="0"/>
              </a:rPr>
              <a:t>and requests 802.16 action on the TG 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</a:t>
            </a:r>
            <a:r>
              <a:rPr lang="en-US" dirty="0" smtClean="0"/>
              <a:t>89, </a:t>
            </a:r>
            <a:r>
              <a:rPr lang="en-US" dirty="0" smtClean="0"/>
              <a:t>the Small Cell Backhaul </a:t>
            </a:r>
            <a:r>
              <a:rPr lang="en-US" dirty="0"/>
              <a:t>P</a:t>
            </a:r>
            <a:r>
              <a:rPr lang="en-US" dirty="0" smtClean="0"/>
              <a:t>802.16r held three meetings:</a:t>
            </a:r>
          </a:p>
          <a:p>
            <a:r>
              <a:rPr lang="en-US" sz="2400" dirty="0" smtClean="0"/>
              <a:t>Tuesday </a:t>
            </a:r>
            <a:r>
              <a:rPr lang="en-US" sz="2400" dirty="0" smtClean="0"/>
              <a:t>21 January 2014</a:t>
            </a:r>
            <a:r>
              <a:rPr lang="en-US" sz="2400" dirty="0"/>
              <a:t>	</a:t>
            </a:r>
            <a:r>
              <a:rPr lang="en-US" sz="2400" dirty="0" smtClean="0"/>
              <a:t>	10:30 </a:t>
            </a:r>
            <a:r>
              <a:rPr lang="en-US" sz="2400" dirty="0" smtClean="0"/>
              <a:t>AM </a:t>
            </a:r>
            <a:r>
              <a:rPr lang="en-US" sz="2400" dirty="0"/>
              <a:t>– </a:t>
            </a:r>
            <a:r>
              <a:rPr lang="en-US" sz="2400" dirty="0" smtClean="0"/>
              <a:t>12:30 </a:t>
            </a:r>
            <a:r>
              <a:rPr lang="en-US" sz="2400" dirty="0"/>
              <a:t>PM</a:t>
            </a:r>
          </a:p>
          <a:p>
            <a:pPr lvl="1"/>
            <a:r>
              <a:rPr lang="en-US" sz="2000" dirty="0" smtClean="0"/>
              <a:t>Room 503</a:t>
            </a:r>
            <a:endParaRPr lang="en-US" sz="2000" dirty="0"/>
          </a:p>
          <a:p>
            <a:r>
              <a:rPr lang="en-US" sz="2400" dirty="0" smtClean="0"/>
              <a:t>Wednesday </a:t>
            </a:r>
            <a:r>
              <a:rPr lang="en-US" sz="2400" dirty="0" smtClean="0"/>
              <a:t>22 </a:t>
            </a:r>
            <a:r>
              <a:rPr lang="en-US" sz="2400" dirty="0"/>
              <a:t>January 2014 </a:t>
            </a:r>
            <a:r>
              <a:rPr lang="en-US" sz="2400" dirty="0"/>
              <a:t>	</a:t>
            </a:r>
            <a:r>
              <a:rPr lang="en-US" sz="2400" dirty="0"/>
              <a:t>10:30 AM – 12:30 PM</a:t>
            </a:r>
          </a:p>
          <a:p>
            <a:pPr lvl="1"/>
            <a:r>
              <a:rPr lang="en-US" sz="2000" dirty="0" smtClean="0"/>
              <a:t>Room </a:t>
            </a:r>
            <a:r>
              <a:rPr lang="en-US" sz="2000" dirty="0"/>
              <a:t>503</a:t>
            </a:r>
          </a:p>
          <a:p>
            <a:r>
              <a:rPr lang="en-US" sz="2400" dirty="0"/>
              <a:t>Thursday </a:t>
            </a:r>
            <a:r>
              <a:rPr lang="en-US" sz="2400" dirty="0" smtClean="0"/>
              <a:t>23 </a:t>
            </a:r>
            <a:r>
              <a:rPr lang="en-US" sz="2400" dirty="0"/>
              <a:t>January 2014 </a:t>
            </a:r>
            <a:r>
              <a:rPr lang="en-US" sz="2400" dirty="0" smtClean="0"/>
              <a:t>	10:30 AM </a:t>
            </a:r>
            <a:r>
              <a:rPr lang="en-US" sz="2400" dirty="0"/>
              <a:t>– </a:t>
            </a:r>
            <a:r>
              <a:rPr lang="en-US" sz="2400" dirty="0" smtClean="0"/>
              <a:t>12:30 PM</a:t>
            </a:r>
            <a:endParaRPr lang="en-US" sz="2400" dirty="0"/>
          </a:p>
          <a:p>
            <a:pPr lvl="1"/>
            <a:r>
              <a:rPr lang="en-US" sz="2000" dirty="0"/>
              <a:t>Room </a:t>
            </a:r>
            <a:r>
              <a:rPr lang="en-US" sz="2000" dirty="0" smtClean="0"/>
              <a:t>503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0107035"/>
              </p:ext>
            </p:extLst>
          </p:nvPr>
        </p:nvGraphicFramePr>
        <p:xfrm>
          <a:off x="228600" y="1219200"/>
          <a:ext cx="8534400" cy="3409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895600"/>
                <a:gridCol w="1447800"/>
                <a:gridCol w="1676400"/>
              </a:tblGrid>
              <a:tr h="4834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REF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TITLE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SOURCE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ACTION</a:t>
                      </a:r>
                      <a:endParaRPr lang="en-US" sz="1800" dirty="0"/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802.16-13-0166-03-000r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Architecture and Requirements Document for Small Cell Backhaul</a:t>
                      </a:r>
                      <a:r>
                        <a:rPr lang="en-US" b="0" dirty="0" smtClean="0">
                          <a:effectLst/>
                        </a:rPr>
                        <a:t> 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Castelow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Discussed</a:t>
                      </a:r>
                      <a:r>
                        <a:rPr lang="en-US" sz="1800" baseline="0" dirty="0" smtClean="0"/>
                        <a:t> and </a:t>
                      </a:r>
                      <a:r>
                        <a:rPr lang="en-US" sz="1800" dirty="0" smtClean="0"/>
                        <a:t>accepted the</a:t>
                      </a:r>
                      <a:r>
                        <a:rPr lang="en-US" sz="1800" baseline="0" dirty="0" smtClean="0"/>
                        <a:t> contribution; generated a new version </a:t>
                      </a:r>
                      <a:endParaRPr lang="en-US" sz="1800" dirty="0"/>
                    </a:p>
                  </a:txBody>
                  <a:tcPr anchor="ctr"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802.16-14-0001-00-000r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Proposed</a:t>
                      </a:r>
                      <a:r>
                        <a:rPr lang="en-US" sz="1800" b="0" baseline="0" dirty="0" smtClean="0"/>
                        <a:t> </a:t>
                      </a:r>
                      <a:r>
                        <a:rPr lang="en-US" sz="1800" b="0" baseline="0" dirty="0" err="1" smtClean="0"/>
                        <a:t>ToC</a:t>
                      </a:r>
                      <a:r>
                        <a:rPr lang="en-US" sz="1800" b="0" baseline="0" dirty="0" smtClean="0"/>
                        <a:t> for AWD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Castelow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Discussed and accepted</a:t>
                      </a:r>
                      <a:r>
                        <a:rPr lang="en-US" sz="1800" baseline="0" dirty="0" smtClean="0"/>
                        <a:t> an amended version of the document.</a:t>
                      </a:r>
                      <a:endParaRPr lang="en-US" sz="1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</a:t>
            </a:r>
            <a:r>
              <a:rPr lang="en-US" dirty="0" smtClean="0"/>
              <a:t>Output Documents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2230679"/>
              </p:ext>
            </p:extLst>
          </p:nvPr>
        </p:nvGraphicFramePr>
        <p:xfrm>
          <a:off x="228600" y="1219200"/>
          <a:ext cx="8534400" cy="3043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895600"/>
                <a:gridCol w="1447800"/>
                <a:gridCol w="1676400"/>
              </a:tblGrid>
              <a:tr h="4834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REF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TITLE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SOURCE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ACTION</a:t>
                      </a:r>
                      <a:endParaRPr lang="en-US" sz="1800" dirty="0"/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802.16-13-0073-05-000r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Architecture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Requirements Document for Small Cell Backhaul</a:t>
                      </a:r>
                      <a:r>
                        <a:rPr lang="en-US" b="0" dirty="0" smtClean="0">
                          <a:effectLst/>
                        </a:rPr>
                        <a:t> 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P802.16r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anchor="ctr"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802.16-14-0018-00-000r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Initial Table of Contents for P802.16r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P802.16r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anchor="ctr"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802.16-14-0019-00-000r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P802.16r Call for Contributions towards Session</a:t>
                      </a:r>
                      <a:r>
                        <a:rPr lang="en-US" sz="1800" b="0" baseline="0" dirty="0" smtClean="0"/>
                        <a:t> #90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P802.16r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692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Chair’s Summary of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199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000" dirty="0"/>
              <a:t>Approved </a:t>
            </a:r>
            <a:r>
              <a:rPr lang="en-GB" sz="2000" dirty="0" smtClean="0"/>
              <a:t>802.16-13-0193-02, as a report of </a:t>
            </a:r>
            <a:r>
              <a:rPr lang="en-US" sz="2000" dirty="0" smtClean="0"/>
              <a:t>session </a:t>
            </a:r>
            <a:r>
              <a:rPr lang="en-US" sz="2000" dirty="0"/>
              <a:t>#</a:t>
            </a:r>
            <a:r>
              <a:rPr lang="en-US" sz="2000" dirty="0" smtClean="0"/>
              <a:t>88</a:t>
            </a:r>
            <a:r>
              <a:rPr lang="en-US" sz="2000" dirty="0"/>
              <a:t>.</a:t>
            </a:r>
          </a:p>
          <a:p>
            <a:r>
              <a:rPr lang="en-US" sz="2000" dirty="0" smtClean="0"/>
              <a:t>The </a:t>
            </a:r>
            <a:r>
              <a:rPr lang="en-US" sz="2000" dirty="0" smtClean="0"/>
              <a:t>project discussed </a:t>
            </a:r>
            <a:r>
              <a:rPr lang="en-US" sz="2000" dirty="0" smtClean="0"/>
              <a:t>the Architecture </a:t>
            </a:r>
            <a:r>
              <a:rPr lang="en-US" sz="2000" dirty="0"/>
              <a:t>and Requirements Document for Small Cell </a:t>
            </a:r>
            <a:r>
              <a:rPr lang="en-US" sz="2000" dirty="0" smtClean="0"/>
              <a:t>Backhaul. </a:t>
            </a:r>
            <a:r>
              <a:rPr lang="en-US" sz="2000" dirty="0"/>
              <a:t>A</a:t>
            </a:r>
            <a:r>
              <a:rPr lang="en-US" sz="2000" dirty="0" smtClean="0"/>
              <a:t> </a:t>
            </a:r>
            <a:r>
              <a:rPr lang="en-US" sz="2000" dirty="0" smtClean="0"/>
              <a:t>new version </a:t>
            </a:r>
            <a:r>
              <a:rPr lang="en-US" sz="2000" dirty="0" smtClean="0"/>
              <a:t>(</a:t>
            </a:r>
            <a:r>
              <a:rPr lang="en-US" sz="2000" dirty="0" smtClean="0"/>
              <a:t>802.16-13-0073-05-000r</a:t>
            </a:r>
            <a:r>
              <a:rPr lang="en-US" sz="2000" dirty="0" smtClean="0"/>
              <a:t>) created to fix references.</a:t>
            </a:r>
            <a:endParaRPr lang="en-US" sz="2000" dirty="0" smtClean="0"/>
          </a:p>
          <a:p>
            <a:r>
              <a:rPr lang="en-US" sz="2000" dirty="0" smtClean="0"/>
              <a:t>The group reviewed, enhanced and accepted a contribution that proposed an outline Table of </a:t>
            </a:r>
            <a:r>
              <a:rPr lang="en-US" sz="2000" dirty="0"/>
              <a:t>Contents (802.16-14-0018-00-000r</a:t>
            </a:r>
            <a:r>
              <a:rPr lang="en-US" sz="2000" dirty="0" smtClean="0"/>
              <a:t>) for </a:t>
            </a:r>
            <a:r>
              <a:rPr lang="en-US" sz="2000" dirty="0" smtClean="0"/>
              <a:t>the Amendment Working Document.</a:t>
            </a:r>
            <a:endParaRPr lang="en-US" sz="2000" dirty="0" smtClean="0"/>
          </a:p>
          <a:p>
            <a:r>
              <a:rPr lang="en-US" sz="2000" dirty="0" smtClean="0"/>
              <a:t>Completed </a:t>
            </a:r>
            <a:r>
              <a:rPr lang="en-US" sz="2000" dirty="0" smtClean="0"/>
              <a:t>call </a:t>
            </a:r>
            <a:r>
              <a:rPr lang="en-US" sz="2000" dirty="0"/>
              <a:t>for </a:t>
            </a:r>
            <a:r>
              <a:rPr lang="en-US" sz="2000" dirty="0" smtClean="0"/>
              <a:t>contributions towards </a:t>
            </a:r>
            <a:r>
              <a:rPr lang="en-US" sz="2000" dirty="0" smtClean="0"/>
              <a:t>#</a:t>
            </a:r>
            <a:r>
              <a:rPr lang="en-US" sz="2000" dirty="0" smtClean="0"/>
              <a:t>90 (802.16-14-0019-00-000r).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96253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anchor="ctr"/>
          <a:lstStyle/>
          <a:p>
            <a:r>
              <a:rPr lang="en-US" dirty="0"/>
              <a:t>Plenary Approval </a:t>
            </a:r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</a:t>
            </a:r>
            <a:r>
              <a:rPr lang="en-US" kern="1200" dirty="0">
                <a:solidFill>
                  <a:schemeClr val="dk1"/>
                </a:solidFill>
              </a:rPr>
              <a:t>Proposed</a:t>
            </a:r>
            <a:r>
              <a:rPr lang="en-US" b="1" i="1" kern="1200" dirty="0">
                <a:solidFill>
                  <a:schemeClr val="dk1"/>
                </a:solidFill>
              </a:rPr>
              <a:t> </a:t>
            </a:r>
            <a:r>
              <a:rPr lang="en-US" kern="1200" dirty="0">
                <a:solidFill>
                  <a:schemeClr val="dk1"/>
                </a:solidFill>
              </a:rPr>
              <a:t>P802.16r Call for Contributions towards Session </a:t>
            </a:r>
            <a:r>
              <a:rPr lang="en-US" kern="1200" dirty="0" smtClean="0">
                <a:solidFill>
                  <a:schemeClr val="dk1"/>
                </a:solidFill>
              </a:rPr>
              <a:t>#</a:t>
            </a:r>
            <a:r>
              <a:rPr lang="en-US" kern="1200" dirty="0" smtClean="0">
                <a:solidFill>
                  <a:schemeClr val="dk1"/>
                </a:solidFill>
              </a:rPr>
              <a:t>90</a:t>
            </a:r>
            <a:endParaRPr lang="en-US" dirty="0"/>
          </a:p>
          <a:p>
            <a:r>
              <a:rPr lang="en-US" dirty="0" smtClean="0"/>
              <a:t>(</a:t>
            </a:r>
            <a:r>
              <a:rPr lang="en-US" dirty="0" smtClean="0"/>
              <a:t>802.16-14-0019-00-000r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Mover:	</a:t>
            </a:r>
            <a:r>
              <a:rPr lang="en-US" dirty="0" smtClean="0"/>
              <a:t>  </a:t>
            </a:r>
            <a:r>
              <a:rPr lang="en-US" dirty="0"/>
              <a:t>	</a:t>
            </a:r>
          </a:p>
          <a:p>
            <a:pPr lvl="1"/>
            <a:r>
              <a:rPr lang="en-US" dirty="0"/>
              <a:t>Second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9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9642</TotalTime>
  <Words>237</Words>
  <Application>Microsoft Office PowerPoint</Application>
  <PresentationFormat>On-screen Show (4:3)</PresentationFormat>
  <Paragraphs>73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ＭＳ Ｐゴシック</vt:lpstr>
      <vt:lpstr>Times</vt:lpstr>
      <vt:lpstr>Times New Roman</vt:lpstr>
      <vt:lpstr>Template</vt:lpstr>
      <vt:lpstr>PowerPoint Presentation</vt:lpstr>
      <vt:lpstr>Summary of Meeting Sessions</vt:lpstr>
      <vt:lpstr>Summary of Input Contribution</vt:lpstr>
      <vt:lpstr>Summary of Output Documents</vt:lpstr>
      <vt:lpstr>Chair’s Summary of Discussions</vt:lpstr>
      <vt:lpstr>Plenary Approval Motion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David Castelow</cp:lastModifiedBy>
  <cp:revision>177</cp:revision>
  <cp:lastPrinted>1998-02-10T13:28:06Z</cp:lastPrinted>
  <dcterms:created xsi:type="dcterms:W3CDTF">2011-12-30T17:06:23Z</dcterms:created>
  <dcterms:modified xsi:type="dcterms:W3CDTF">2014-01-23T20:04:16Z</dcterms:modified>
</cp:coreProperties>
</file>