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5" r:id="rId3"/>
    <p:sldId id="266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22" d="100"/>
          <a:sy n="122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16-13-0179-00-Gcon_802-16-treasurers-report_November_2013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11</a:t>
            </a:r>
            <a:r>
              <a:rPr lang="en-US" sz="1400" baseline="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November</a:t>
            </a:r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2013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Working Group Treasurer’s Report - Session #88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16-13-0179-00-Gcon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11-November-2013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#88  Working Group Treasurer Report (November 2013)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Transactions to date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12029"/>
          <a:stretch>
            <a:fillRect/>
          </a:stretch>
        </p:blipFill>
        <p:spPr bwMode="auto">
          <a:xfrm>
            <a:off x="457200" y="1143000"/>
            <a:ext cx="8298618" cy="46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t="7684"/>
          <a:stretch>
            <a:fillRect/>
          </a:stretch>
        </p:blipFill>
        <p:spPr bwMode="auto">
          <a:xfrm>
            <a:off x="457200" y="1600200"/>
            <a:ext cx="8382000" cy="508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199" y="2057400"/>
            <a:ext cx="8335763" cy="41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2514600"/>
            <a:ext cx="8382000" cy="37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3014660"/>
            <a:ext cx="8382000" cy="41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/>
          <a:srcRect t="20345"/>
          <a:stretch>
            <a:fillRect/>
          </a:stretch>
        </p:blipFill>
        <p:spPr bwMode="auto">
          <a:xfrm>
            <a:off x="304800" y="3838718"/>
            <a:ext cx="8830226" cy="5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1001" y="4359189"/>
            <a:ext cx="8381999" cy="494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1000" y="3444789"/>
            <a:ext cx="8382000" cy="44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4800" y="4841703"/>
            <a:ext cx="8534400" cy="416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4800" y="5305426"/>
            <a:ext cx="8534400" cy="44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Transactions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1"/>
            <a:ext cx="8229600" cy="4572000"/>
          </a:xfrm>
        </p:spPr>
        <p:txBody>
          <a:bodyPr/>
          <a:lstStyle/>
          <a:p>
            <a:r>
              <a:rPr lang="en-US" sz="2400" dirty="0" smtClean="0"/>
              <a:t>Closing Balance as of October 2013 statement 	$39,022.96</a:t>
            </a:r>
          </a:p>
          <a:p>
            <a:endParaRPr lang="en-US" sz="2400" dirty="0" smtClean="0"/>
          </a:p>
          <a:p>
            <a:r>
              <a:rPr lang="en-US" sz="2400" dirty="0" smtClean="0"/>
              <a:t>Reimbursement Expense</a:t>
            </a:r>
            <a:endParaRPr lang="en-US" sz="2000" dirty="0" smtClean="0"/>
          </a:p>
          <a:p>
            <a:pPr lvl="1"/>
            <a:r>
              <a:rPr lang="en-US" sz="2000" dirty="0" smtClean="0"/>
              <a:t>Nov 1, 2013 : Receipt Submitted by Roger Marks	</a:t>
            </a:r>
          </a:p>
          <a:p>
            <a:pPr lvl="1"/>
            <a:r>
              <a:rPr lang="en-US" sz="2000" dirty="0" smtClean="0"/>
              <a:t>Purpose: A one-year </a:t>
            </a:r>
            <a:r>
              <a:rPr lang="en-US" sz="2000" dirty="0" smtClean="0"/>
              <a:t>subscription to the "</a:t>
            </a:r>
            <a:r>
              <a:rPr lang="en-US" sz="2000" dirty="0" err="1" smtClean="0"/>
              <a:t>join.me</a:t>
            </a:r>
            <a:r>
              <a:rPr lang="en-US" sz="2000" dirty="0" smtClean="0"/>
              <a:t>" online meeting service that 802.16 has been using for </a:t>
            </a:r>
            <a:r>
              <a:rPr lang="en-US" sz="2000" dirty="0" smtClean="0"/>
              <a:t>teleconferences</a:t>
            </a:r>
          </a:p>
          <a:p>
            <a:pPr lvl="1"/>
            <a:r>
              <a:rPr lang="en-US" sz="2000" dirty="0" smtClean="0"/>
              <a:t>Issued Check #6008				</a:t>
            </a:r>
            <a:r>
              <a:rPr lang="en-US" sz="2000" dirty="0" smtClean="0"/>
              <a:t> </a:t>
            </a:r>
            <a:r>
              <a:rPr lang="en-US" sz="2000" dirty="0" smtClean="0"/>
              <a:t> $129.00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Closing Balance as of November 2013 Plenary: 	$38893.96</a:t>
            </a:r>
          </a:p>
          <a:p>
            <a:pPr lvl="1"/>
            <a:r>
              <a:rPr lang="en-US" sz="2000" dirty="0" smtClean="0"/>
              <a:t>(Estimated – includes reimbursement expense, but does not include November interest) 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6551</TotalTime>
  <Words>50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</vt:lpstr>
      <vt:lpstr>Slide 1</vt:lpstr>
      <vt:lpstr>2013 Transactions to date</vt:lpstr>
      <vt:lpstr>2013 Transactions to date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669</cp:revision>
  <cp:lastPrinted>1998-02-10T13:28:06Z</cp:lastPrinted>
  <dcterms:created xsi:type="dcterms:W3CDTF">2011-12-30T17:06:23Z</dcterms:created>
  <dcterms:modified xsi:type="dcterms:W3CDTF">2013-11-11T20:16:40Z</dcterms:modified>
</cp:coreProperties>
</file>