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568" y="7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18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45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</a:t>
            </a:r>
            <a:r>
              <a:rPr lang="en-US" b="1" dirty="0" smtClean="0"/>
              <a:t>0155-</a:t>
            </a:r>
            <a:r>
              <a:rPr lang="en-US" b="1" dirty="0" smtClean="0"/>
              <a:t>00-</a:t>
            </a:r>
            <a:r>
              <a:rPr lang="en-US" b="1" dirty="0"/>
              <a:t>000r						</a:t>
            </a:r>
            <a:r>
              <a:rPr lang="en-US" b="1" dirty="0" smtClean="0"/>
              <a:t>18</a:t>
            </a:r>
            <a:r>
              <a:rPr lang="en-US" b="1" baseline="0" dirty="0" smtClean="0"/>
              <a:t> July</a:t>
            </a:r>
            <a:r>
              <a:rPr lang="en-US" b="1" dirty="0" smtClean="0"/>
              <a:t> 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P802.16r Small Cell Backhaul Closing Report – Session #86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16-13-</a:t>
            </a:r>
            <a:r>
              <a:rPr lang="en-US" b="1" dirty="0" smtClean="0"/>
              <a:t>0155-</a:t>
            </a:r>
            <a:r>
              <a:rPr lang="en-US" b="1" dirty="0" smtClean="0"/>
              <a:t>00-000r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18 July 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</a:t>
            </a:r>
            <a:r>
              <a:rPr lang="en-US" dirty="0" smtClean="0">
                <a:latin typeface="Times" pitchFamily="1" charset="0"/>
              </a:rPr>
              <a:t>8</a:t>
            </a:r>
            <a:r>
              <a:rPr lang="en-US" altLang="zh-TW" dirty="0" smtClean="0">
                <a:latin typeface="Times" pitchFamily="1" charset="0"/>
              </a:rPr>
              <a:t>6</a:t>
            </a:r>
            <a:r>
              <a:rPr lang="en-US" dirty="0" smtClean="0">
                <a:latin typeface="Times" pitchFamily="1" charset="0"/>
              </a:rPr>
              <a:t> </a:t>
            </a:r>
            <a:r>
              <a:rPr lang="en-US" dirty="0" smtClean="0">
                <a:latin typeface="Times" pitchFamily="1" charset="0"/>
              </a:rPr>
              <a:t>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#8, the Small Cell Backhaul </a:t>
            </a:r>
            <a:r>
              <a:rPr lang="en-US" dirty="0"/>
              <a:t>P</a:t>
            </a:r>
            <a:r>
              <a:rPr lang="en-US" dirty="0" smtClean="0"/>
              <a:t>802.16r held four meetings:</a:t>
            </a:r>
          </a:p>
          <a:p>
            <a:r>
              <a:rPr lang="en-US" sz="2400" dirty="0" smtClean="0"/>
              <a:t>Monday 15 July </a:t>
            </a:r>
            <a:r>
              <a:rPr lang="en-US" sz="2400" dirty="0"/>
              <a:t>2013		</a:t>
            </a:r>
            <a:r>
              <a:rPr lang="en-US" sz="2400" dirty="0" smtClean="0"/>
              <a:t>16:</a:t>
            </a:r>
            <a:r>
              <a:rPr lang="en-US" sz="2400" dirty="0"/>
              <a:t>00 PM – </a:t>
            </a:r>
            <a:r>
              <a:rPr lang="en-US" sz="2400" dirty="0" smtClean="0"/>
              <a:t>18:</a:t>
            </a:r>
            <a:r>
              <a:rPr lang="en-US" sz="2400" dirty="0"/>
              <a:t>00 PM</a:t>
            </a:r>
          </a:p>
          <a:p>
            <a:pPr lvl="1"/>
            <a:r>
              <a:rPr lang="en-US" sz="2000" dirty="0" smtClean="0"/>
              <a:t>M1</a:t>
            </a:r>
            <a:endParaRPr lang="en-US" sz="2000" dirty="0"/>
          </a:p>
          <a:p>
            <a:r>
              <a:rPr lang="en-US" sz="2400" dirty="0" smtClean="0"/>
              <a:t>Tuesday 16 July 2013</a:t>
            </a:r>
            <a:r>
              <a:rPr lang="en-US" sz="2400" dirty="0"/>
              <a:t>	</a:t>
            </a:r>
            <a:r>
              <a:rPr lang="en-US" sz="2400" dirty="0" smtClean="0"/>
              <a:t>	09:00 AM </a:t>
            </a:r>
            <a:r>
              <a:rPr lang="en-US" sz="2400" dirty="0"/>
              <a:t>– </a:t>
            </a:r>
            <a:r>
              <a:rPr lang="en-US" sz="2400" dirty="0" smtClean="0"/>
              <a:t>10:00 AM</a:t>
            </a:r>
          </a:p>
          <a:p>
            <a:pPr lvl="1"/>
            <a:r>
              <a:rPr lang="en-US" sz="2000" dirty="0"/>
              <a:t>M1</a:t>
            </a:r>
          </a:p>
          <a:p>
            <a:r>
              <a:rPr lang="en-US" sz="2400" dirty="0" smtClean="0"/>
              <a:t>Tuesday 16 July 2013</a:t>
            </a:r>
            <a:r>
              <a:rPr lang="en-US" sz="2400" dirty="0"/>
              <a:t>	</a:t>
            </a:r>
            <a:r>
              <a:rPr lang="en-US" sz="2400" dirty="0" smtClean="0"/>
              <a:t>	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M1</a:t>
            </a:r>
          </a:p>
          <a:p>
            <a:r>
              <a:rPr lang="en-US" sz="2400" dirty="0" smtClean="0"/>
              <a:t>Thursday 18 July 2013		10:30 AM </a:t>
            </a:r>
            <a:r>
              <a:rPr lang="en-US" sz="2400" dirty="0"/>
              <a:t>– </a:t>
            </a:r>
            <a:r>
              <a:rPr lang="en-US" sz="2400" dirty="0" smtClean="0"/>
              <a:t>12:30 PM</a:t>
            </a:r>
            <a:endParaRPr lang="en-US" sz="2400" dirty="0"/>
          </a:p>
          <a:p>
            <a:pPr lvl="1"/>
            <a:r>
              <a:rPr lang="en-US" sz="2000" dirty="0"/>
              <a:t>M1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3262077"/>
              </p:ext>
            </p:extLst>
          </p:nvPr>
        </p:nvGraphicFramePr>
        <p:xfrm>
          <a:off x="228600" y="1219200"/>
          <a:ext cx="8534400" cy="4781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REF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TITLE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SOURCE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ACTION</a:t>
                      </a:r>
                      <a:endParaRPr lang="en-US" sz="18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802.16-13-0142-04-000r</a:t>
                      </a:r>
                    </a:p>
                    <a:p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Overview of transport network architecture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Zein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802.16-13-0137-00-000r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Small Cell Cross Industry Meeting Summary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Hsieh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NOTED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802.16-13-0144-01-000r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changes to IEEE 802.16r Architecture and Requirements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802.16-13-0150-00- 000r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to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ONF: Views of IEEE 802.16 Working Group regarding wireless OpenFlow</a:t>
                      </a:r>
                      <a:endParaRPr lang="en-US" sz="18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802.16-13-0151-00-Gcon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View of Connection-Oriented Software-Defined Networking for Wireless Backhaul of Small Cells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Marks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AGREED</a:t>
                      </a:r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project reviewed five contributions about Small Cell Backhaul and related activities going on in other organizations </a:t>
            </a:r>
          </a:p>
          <a:p>
            <a:r>
              <a:rPr lang="en-US" sz="2000" dirty="0" smtClean="0"/>
              <a:t>The group </a:t>
            </a:r>
            <a:r>
              <a:rPr lang="en-US" sz="2000" dirty="0" smtClean="0"/>
              <a:t>discussed connection-oriented SDN for wireless backhaul and related LS to ONF.</a:t>
            </a:r>
          </a:p>
          <a:p>
            <a:r>
              <a:rPr lang="en-US" sz="2000" dirty="0" smtClean="0"/>
              <a:t>Drafted an </a:t>
            </a:r>
            <a:r>
              <a:rPr lang="en-US" sz="2000" dirty="0" smtClean="0"/>
              <a:t>LS to SCF </a:t>
            </a:r>
            <a:r>
              <a:rPr lang="en-US" sz="2000" dirty="0" smtClean="0"/>
              <a:t>about IEEE 802.16r activity and SCF</a:t>
            </a:r>
            <a:r>
              <a:rPr lang="en-US" sz="2000" dirty="0" smtClean="0"/>
              <a:t> backhaul requirements (802.16-13-0153-00-WGLS, to be discussed at WG closing)</a:t>
            </a:r>
            <a:endParaRPr lang="en-US" sz="2000" dirty="0" smtClean="0"/>
          </a:p>
          <a:p>
            <a:r>
              <a:rPr lang="en-US" sz="2000" dirty="0" smtClean="0"/>
              <a:t>Discussed the Draft Architecture and Requirements Document (802.16-13-0073-01-000r</a:t>
            </a:r>
            <a:r>
              <a:rPr lang="en-US" sz="2000" dirty="0"/>
              <a:t>) </a:t>
            </a:r>
            <a:r>
              <a:rPr lang="en-US" sz="2000" dirty="0" smtClean="0"/>
              <a:t>and incorporated </a:t>
            </a:r>
            <a:r>
              <a:rPr lang="en-US" sz="2000" dirty="0"/>
              <a:t>contribution 802.16-13-0144-01-000r in </a:t>
            </a:r>
            <a:r>
              <a:rPr lang="en-US" sz="2000" dirty="0" smtClean="0"/>
              <a:t>the document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eleconference </a:t>
            </a:r>
            <a:r>
              <a:rPr lang="en-US" sz="2000" dirty="0" smtClean="0"/>
              <a:t>calls</a:t>
            </a:r>
          </a:p>
          <a:p>
            <a:pPr lvl="1">
              <a:buFont typeface="Wingdings" charset="2"/>
              <a:buChar char="Ø"/>
            </a:pPr>
            <a:r>
              <a:rPr lang="en-US" sz="1600" dirty="0" smtClean="0"/>
              <a:t>To be determined at the WG closing plenary</a:t>
            </a:r>
          </a:p>
          <a:p>
            <a:r>
              <a:rPr lang="en-US" sz="2000" dirty="0" smtClean="0"/>
              <a:t>Call for contributions toward #88</a:t>
            </a:r>
            <a:endParaRPr lang="en-US" sz="2000" dirty="0"/>
          </a:p>
          <a:p>
            <a:pPr lvl="1">
              <a:buFont typeface="Wingdings" charset="2"/>
              <a:buChar char="Ø"/>
            </a:pPr>
            <a:r>
              <a:rPr lang="en-US" sz="1600" dirty="0"/>
              <a:t>To be determined at the WG closing </a:t>
            </a:r>
            <a:r>
              <a:rPr lang="en-US" sz="1600" dirty="0" smtClean="0"/>
              <a:t>plenary</a:t>
            </a: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#85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656253"/>
              </p:ext>
            </p:extLst>
          </p:nvPr>
        </p:nvGraphicFramePr>
        <p:xfrm>
          <a:off x="457200" y="1518921"/>
          <a:ext cx="8229600" cy="1325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Proposed LS to ONF: Views of IEEE 802.16 Working Group 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Wireless OpenFlow</a:t>
                      </a:r>
                      <a:r>
                        <a:rPr lang="en-US" sz="1400" b="0" i="0" dirty="0" smtClean="0">
                          <a:effectLst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0150-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Draft LS to SCF: Views of IEEE 802.16 Working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Group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0153-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indent="-36036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dirty="0"/>
              <a:t>MOTION:  To approve the </a:t>
            </a:r>
            <a:r>
              <a:rPr lang="en-US" dirty="0" smtClean="0"/>
              <a:t>“Proposed </a:t>
            </a:r>
            <a:r>
              <a:rPr lang="en-US" dirty="0"/>
              <a:t>LS to ONF: Views of IEEE 802.16 Working Group </a:t>
            </a:r>
            <a:r>
              <a:rPr lang="en-US" kern="1200" dirty="0">
                <a:solidFill>
                  <a:schemeClr val="dk1"/>
                </a:solidFill>
              </a:rPr>
              <a:t>regarding Wireless </a:t>
            </a:r>
            <a:r>
              <a:rPr lang="en-US" kern="1200" dirty="0" smtClean="0">
                <a:solidFill>
                  <a:schemeClr val="dk1"/>
                </a:solidFill>
              </a:rPr>
              <a:t>OpenFlow</a:t>
            </a:r>
            <a:r>
              <a:rPr lang="en-US" dirty="0" smtClean="0"/>
              <a:t>”</a:t>
            </a:r>
            <a:endParaRPr lang="en-US" dirty="0">
              <a:latin typeface="Arial"/>
            </a:endParaRPr>
          </a:p>
          <a:p>
            <a:r>
              <a:rPr lang="en-US" dirty="0" smtClean="0"/>
              <a:t>(</a:t>
            </a:r>
            <a:r>
              <a:rPr lang="en-US" dirty="0" smtClean="0"/>
              <a:t>802.16-13-</a:t>
            </a:r>
            <a:r>
              <a:rPr lang="en-US" dirty="0" smtClean="0"/>
              <a:t>0150-01-</a:t>
            </a:r>
            <a:r>
              <a:rPr lang="en-US" dirty="0" smtClean="0"/>
              <a:t>000r)</a:t>
            </a:r>
            <a:endParaRPr lang="en-US" dirty="0"/>
          </a:p>
          <a:p>
            <a:pPr lvl="1"/>
            <a:r>
              <a:rPr lang="en-US" dirty="0"/>
              <a:t>Mover:	</a:t>
            </a:r>
            <a:r>
              <a:rPr lang="en-US" dirty="0" smtClean="0"/>
              <a:t>Ching-Tarng Hsieh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Second</a:t>
            </a:r>
            <a:r>
              <a:rPr lang="en-US" dirty="0" smtClean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/>
              <a:t>MOTION:  To approve the </a:t>
            </a:r>
            <a:r>
              <a:rPr lang="en-US" sz="2800" dirty="0" smtClean="0"/>
              <a:t>“</a:t>
            </a:r>
            <a:r>
              <a:rPr lang="en-US" sz="2800" kern="1200" dirty="0">
                <a:solidFill>
                  <a:schemeClr val="dk1"/>
                </a:solidFill>
              </a:rPr>
              <a:t>Draft LS to SCF: Views of IEEE 802.16 Working </a:t>
            </a:r>
            <a:r>
              <a:rPr lang="en-US" sz="2800" kern="1200" dirty="0" smtClean="0">
                <a:solidFill>
                  <a:schemeClr val="dk1"/>
                </a:solidFill>
              </a:rPr>
              <a:t>Group”</a:t>
            </a:r>
          </a:p>
          <a:p>
            <a:pPr marL="265113" indent="-265113" eaLnBrk="1" fontAlgn="ctr" hangingPunct="1"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(802.16-13-</a:t>
            </a:r>
            <a:r>
              <a:rPr lang="en-US" sz="2800" dirty="0" smtClean="0"/>
              <a:t>0153-00-</a:t>
            </a:r>
            <a:r>
              <a:rPr lang="en-US" sz="2800" dirty="0"/>
              <a:t>000r</a:t>
            </a:r>
            <a:r>
              <a:rPr lang="en-US" sz="2800" dirty="0" smtClean="0"/>
              <a:t>)</a:t>
            </a:r>
            <a:endParaRPr lang="en-US" sz="2800" dirty="0">
              <a:latin typeface="Arial"/>
            </a:endParaRPr>
          </a:p>
          <a:p>
            <a:pPr lvl="1"/>
            <a:r>
              <a:rPr lang="en-US" dirty="0" smtClean="0"/>
              <a:t>Mover</a:t>
            </a:r>
            <a:r>
              <a:rPr lang="en-US" dirty="0" smtClean="0"/>
              <a:t>:	</a:t>
            </a:r>
            <a:r>
              <a:rPr lang="en-US" dirty="0"/>
              <a:t>Ching-Tarng Hsieh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3548</TotalTime>
  <Words>446</Words>
  <Application>Microsoft Macintosh PowerPoint</Application>
  <PresentationFormat>On-screen Show (4:3)</PresentationFormat>
  <Paragraphs>93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149</cp:revision>
  <cp:lastPrinted>1998-02-10T13:28:06Z</cp:lastPrinted>
  <dcterms:created xsi:type="dcterms:W3CDTF">2011-12-30T17:06:23Z</dcterms:created>
  <dcterms:modified xsi:type="dcterms:W3CDTF">2013-07-18T12:42:40Z</dcterms:modified>
</cp:coreProperties>
</file>