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5" r:id="rId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30" autoAdjust="0"/>
    <p:restoredTop sz="94660"/>
  </p:normalViewPr>
  <p:slideViewPr>
    <p:cSldViewPr>
      <p:cViewPr varScale="1">
        <p:scale>
          <a:sx n="122" d="100"/>
          <a:sy n="122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16-13-0143-00-Gcon_802-16-treasurers-report_July 2013_s86.pptx</a:t>
            </a:r>
            <a:endParaRPr lang="en-US" sz="1400" dirty="0" smtClean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16 July </a:t>
            </a:r>
            <a:r>
              <a:rPr lang="en-US" sz="1400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2013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802.16 Working Group Treasurer’s Report - Session #</a:t>
            </a:r>
            <a:r>
              <a:rPr lang="en-US" sz="1400" b="1" dirty="0" smtClean="0">
                <a:latin typeface="Times" pitchFamily="1" charset="0"/>
              </a:rPr>
              <a:t>86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</a:t>
            </a:r>
            <a:r>
              <a:rPr lang="en-US" dirty="0" smtClean="0"/>
              <a:t> </a:t>
            </a:r>
            <a:r>
              <a:rPr lang="en-US" dirty="0" smtClean="0"/>
              <a:t>16-13-0143-00-Gcon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16-July-2013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</a:t>
            </a:r>
            <a:r>
              <a:rPr lang="en-US" dirty="0">
                <a:latin typeface="Times" pitchFamily="1" charset="0"/>
              </a:rPr>
              <a:t>			E-mail:	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86 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Working Group Treasurer Report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(July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2013)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Transactions to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922837"/>
            <a:ext cx="8229600" cy="1325563"/>
          </a:xfrm>
        </p:spPr>
        <p:txBody>
          <a:bodyPr/>
          <a:lstStyle/>
          <a:p>
            <a:r>
              <a:rPr lang="en-US" sz="2400" dirty="0" smtClean="0"/>
              <a:t>No account activity to date in CY 2013 </a:t>
            </a:r>
          </a:p>
          <a:p>
            <a:pPr lvl="1"/>
            <a:r>
              <a:rPr lang="en-US" sz="2000" dirty="0" smtClean="0"/>
              <a:t>other than interest</a:t>
            </a:r>
          </a:p>
          <a:p>
            <a:r>
              <a:rPr lang="en-US" sz="2400" dirty="0" smtClean="0"/>
              <a:t>Closing Balance as of </a:t>
            </a:r>
            <a:r>
              <a:rPr lang="en-US" sz="2400" dirty="0" smtClean="0"/>
              <a:t>July 2013 </a:t>
            </a:r>
            <a:r>
              <a:rPr lang="en-US" sz="2400" dirty="0" smtClean="0"/>
              <a:t>Plenary: $</a:t>
            </a:r>
            <a:r>
              <a:rPr lang="en-US" sz="2400" dirty="0" smtClean="0"/>
              <a:t>38,987.77</a:t>
            </a:r>
            <a:endParaRPr lang="en-US" sz="2400" dirty="0" smtClean="0"/>
          </a:p>
          <a:p>
            <a:pPr lvl="1"/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t="12029"/>
          <a:stretch>
            <a:fillRect/>
          </a:stretch>
        </p:blipFill>
        <p:spPr bwMode="auto">
          <a:xfrm>
            <a:off x="457200" y="1143000"/>
            <a:ext cx="8298618" cy="46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t="7684"/>
          <a:stretch>
            <a:fillRect/>
          </a:stretch>
        </p:blipFill>
        <p:spPr bwMode="auto">
          <a:xfrm>
            <a:off x="457200" y="1752600"/>
            <a:ext cx="8382000" cy="508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199" y="2331721"/>
            <a:ext cx="8335763" cy="41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2914650"/>
            <a:ext cx="8382000" cy="37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3475121"/>
            <a:ext cx="8382000" cy="41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0077" y="4038600"/>
            <a:ext cx="8382000" cy="445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6489</TotalTime>
  <Words>60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Template</vt:lpstr>
      <vt:lpstr>Slide 1</vt:lpstr>
      <vt:lpstr>2013 Transactions to date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662</cp:revision>
  <cp:lastPrinted>1998-02-10T13:28:06Z</cp:lastPrinted>
  <dcterms:created xsi:type="dcterms:W3CDTF">2011-12-30T17:06:23Z</dcterms:created>
  <dcterms:modified xsi:type="dcterms:W3CDTF">2013-07-15T12:56:03Z</dcterms:modified>
</cp:coreProperties>
</file>