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9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72931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214367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38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52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62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83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24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1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mn.org/uploads/media/NGMN_Whitepaper_Small_Cell_Backhaul_Requirement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Overview of Transport Network Architecture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</a:t>
            </a:r>
            <a:r>
              <a:rPr lang="en-US" dirty="0" smtClean="0">
                <a:latin typeface="Times" pitchFamily="1" charset="0"/>
              </a:rPr>
              <a:t>:</a:t>
            </a:r>
          </a:p>
          <a:p>
            <a:pPr marL="114300" defTabSz="1016000">
              <a:tabLst>
                <a:tab pos="360363" algn="l"/>
              </a:tabLst>
            </a:pPr>
            <a:r>
              <a:rPr lang="en-US" dirty="0" smtClean="0">
                <a:latin typeface="Times" pitchFamily="1" charset="0"/>
              </a:rPr>
              <a:t>	IEEE </a:t>
            </a:r>
            <a:r>
              <a:rPr lang="en-US" dirty="0">
                <a:latin typeface="Times" pitchFamily="1" charset="0"/>
              </a:rPr>
              <a:t>802.</a:t>
            </a:r>
            <a:r>
              <a:rPr lang="en-US" dirty="0" smtClean="0">
                <a:latin typeface="Times" pitchFamily="1" charset="0"/>
              </a:rPr>
              <a:t>16-13-0142-00-000r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2013-07-15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Nader Zein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+44 7720415848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NEC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</a:rPr>
              <a:t>nader.zein@emea.nec.com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GB" dirty="0"/>
              <a:t>For P802.16r Project, IEEE 802.16 Session #</a:t>
            </a:r>
            <a:r>
              <a:rPr lang="en-GB" dirty="0" smtClean="0"/>
              <a:t>86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16-13-0073-01-000r-ieee-802-16r-architecture-and-requirements-for-small-cell-backhaul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To give guidance on typical transport network architecture to aid with the development for the above base contribution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GB" sz="2800" dirty="0" smtClean="0"/>
              <a:t>This contribution presents typical basic transport architecture as defined by the NGMN Alliance white paper [1].</a:t>
            </a:r>
          </a:p>
          <a:p>
            <a:r>
              <a:rPr lang="en-GB" sz="2800" dirty="0" smtClean="0"/>
              <a:t>Main purpose is to aid with the definitions of terminology and target requirements for small-cells backhaul, noting that white paper does not cover the more advanced features of IMT-Advanced such as Carrier aggregation, </a:t>
            </a:r>
            <a:r>
              <a:rPr lang="en-GB" sz="2800" dirty="0" err="1" smtClean="0"/>
              <a:t>CoMP</a:t>
            </a:r>
            <a:r>
              <a:rPr lang="en-GB" sz="2800" dirty="0" smtClean="0"/>
              <a:t>, high order MIMO etc.</a:t>
            </a:r>
          </a:p>
          <a:p>
            <a:r>
              <a:rPr lang="en-GB" sz="2800" dirty="0" smtClean="0"/>
              <a:t>This contribution only cover higher level description of network architecture, and link topologies without touching on the capacity or </a:t>
            </a:r>
            <a:r>
              <a:rPr lang="en-GB" sz="2800" dirty="0" err="1" smtClean="0"/>
              <a:t>QoS</a:t>
            </a:r>
            <a:r>
              <a:rPr lang="en-GB" sz="2800" dirty="0" smtClean="0"/>
              <a:t> </a:t>
            </a:r>
            <a:r>
              <a:rPr lang="en-GB" sz="2800" dirty="0" err="1" smtClean="0"/>
              <a:t>requriments</a:t>
            </a:r>
            <a:r>
              <a:rPr lang="en-GB" sz="2800" dirty="0" smtClean="0"/>
              <a:t>. These could be covered by another contributions.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7625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Overview of Backhaul Architecture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0"/>
            <a:ext cx="8229600" cy="287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50292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The purpose of the transport links shown in green in the figure above is to </a:t>
            </a:r>
            <a:r>
              <a:rPr lang="en-GB" sz="1800" dirty="0"/>
              <a:t>provide connectivity between the small cells and the core network nodes with desired </a:t>
            </a:r>
            <a:r>
              <a:rPr lang="en-GB" sz="1800" dirty="0" err="1"/>
              <a:t>QoS</a:t>
            </a:r>
            <a:r>
              <a:rPr lang="en-GB" sz="1800" dirty="0"/>
              <a:t> </a:t>
            </a:r>
            <a:r>
              <a:rPr lang="en-GB" sz="1800" dirty="0" smtClean="0"/>
              <a:t>level.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02254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GB" b="1" dirty="0"/>
              <a:t>Small Cell Network </a:t>
            </a:r>
            <a:r>
              <a:rPr lang="en-GB" b="1" dirty="0" smtClean="0"/>
              <a:t>Architectures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828800"/>
            <a:ext cx="7487696" cy="32770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631" y="1295400"/>
            <a:ext cx="38095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3GPP LTE and UMTS Release 10 Architecture 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1889761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GB" b="1" dirty="0" smtClean="0"/>
              <a:t>Backhaul </a:t>
            </a:r>
            <a:r>
              <a:rPr lang="en-GB" b="1" dirty="0" err="1" smtClean="0"/>
              <a:t>linkTopologies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164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GB" b="1" dirty="0"/>
              <a:t>Wireless </a:t>
            </a:r>
            <a:r>
              <a:rPr lang="en-GB" b="1" dirty="0" smtClean="0"/>
              <a:t>topologies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526952"/>
            <a:ext cx="8229600" cy="267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903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hlinkClick r:id="rId3"/>
              </a:rPr>
              <a:t>Small Cell Backhaul Requirements</a:t>
            </a:r>
            <a:r>
              <a:rPr lang="en-GB" sz="2800" dirty="0"/>
              <a:t>, A White Paper by the NGMN </a:t>
            </a:r>
            <a:r>
              <a:rPr lang="en-GB" sz="2800" dirty="0" smtClean="0"/>
              <a:t>Alliance, </a:t>
            </a:r>
            <a:r>
              <a:rPr lang="en-GB" sz="2800" dirty="0"/>
              <a:t>4th June </a:t>
            </a:r>
            <a:r>
              <a:rPr lang="en-GB" sz="2800" dirty="0" smtClean="0"/>
              <a:t>2012</a:t>
            </a:r>
            <a:r>
              <a:rPr lang="en-GB" sz="2800" dirty="0"/>
              <a:t>.</a:t>
            </a: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35369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198</TotalTime>
  <Words>186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Introduction</vt:lpstr>
      <vt:lpstr>Overview of Backhaul Architecture</vt:lpstr>
      <vt:lpstr>Small Cell Network Architectures</vt:lpstr>
      <vt:lpstr>Backhaul linkTopologies</vt:lpstr>
      <vt:lpstr>Wireless topologies</vt:lpstr>
      <vt:lpstr>References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Nader Zein</cp:lastModifiedBy>
  <cp:revision>73</cp:revision>
  <cp:lastPrinted>1998-02-10T13:28:06Z</cp:lastPrinted>
  <dcterms:created xsi:type="dcterms:W3CDTF">2011-12-30T17:06:23Z</dcterms:created>
  <dcterms:modified xsi:type="dcterms:W3CDTF">2013-07-15T10:18:13Z</dcterms:modified>
</cp:coreProperties>
</file>