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64" r:id="rId5"/>
    <p:sldId id="265" r:id="rId6"/>
    <p:sldId id="270" r:id="rId7"/>
    <p:sldId id="26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192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Small Cell Backhaul Task Group Closing Report – Session #</a:t>
            </a:r>
            <a:r>
              <a:rPr lang="en-US" sz="1400" b="1" dirty="0" smtClean="0">
                <a:latin typeface="Times" pitchFamily="1" charset="0"/>
              </a:rPr>
              <a:t>84 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16-13-0xxx-00-000r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21 March </a:t>
            </a:r>
            <a:r>
              <a:rPr lang="en-US" dirty="0" smtClean="0">
                <a:latin typeface="Times" pitchFamily="1" charset="0"/>
              </a:rPr>
              <a:t>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Ching-Tarng</a:t>
            </a:r>
            <a:r>
              <a:rPr lang="en-US" dirty="0" smtClean="0">
                <a:latin typeface="Times" pitchFamily="1" charset="0"/>
              </a:rPr>
              <a:t>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</a:t>
            </a:r>
            <a:r>
              <a:rPr lang="en-US" dirty="0" err="1" smtClean="0">
                <a:latin typeface="Times" pitchFamily="1" charset="0"/>
              </a:rPr>
              <a:t>chsieh</a:t>
            </a:r>
            <a:r>
              <a:rPr lang="en-US" dirty="0" err="1">
                <a:latin typeface="Times" pitchFamily="1" charset="0"/>
              </a:rPr>
              <a:t>@itri.org.tw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</a:t>
            </a:r>
            <a:r>
              <a:rPr lang="en-US" dirty="0" smtClean="0">
                <a:latin typeface="Times" pitchFamily="1" charset="0"/>
              </a:rPr>
              <a:t>84 </a:t>
            </a:r>
            <a:r>
              <a:rPr lang="en-US" dirty="0" smtClean="0">
                <a:latin typeface="Times" pitchFamily="1" charset="0"/>
              </a:rPr>
              <a:t>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</a:t>
            </a:r>
            <a:r>
              <a:rPr lang="en-US" dirty="0" smtClean="0"/>
              <a:t>84, </a:t>
            </a:r>
            <a:r>
              <a:rPr lang="en-US" dirty="0" smtClean="0"/>
              <a:t>the Small Cell Backhaul TG held </a:t>
            </a:r>
            <a:r>
              <a:rPr lang="en-US" dirty="0" smtClean="0"/>
              <a:t>three </a:t>
            </a:r>
            <a:r>
              <a:rPr lang="en-US" dirty="0" smtClean="0"/>
              <a:t>sessions:</a:t>
            </a:r>
          </a:p>
          <a:p>
            <a:r>
              <a:rPr lang="en-US" sz="2400" dirty="0" smtClean="0"/>
              <a:t>Tuesday </a:t>
            </a:r>
            <a:r>
              <a:rPr lang="en-US" sz="2400" dirty="0" smtClean="0"/>
              <a:t>19 March 2013</a:t>
            </a:r>
            <a:r>
              <a:rPr lang="en-US" sz="2400" dirty="0"/>
              <a:t>	</a:t>
            </a:r>
            <a:r>
              <a:rPr lang="en-US" sz="2400" dirty="0" smtClean="0"/>
              <a:t>16:00 PM </a:t>
            </a:r>
            <a:r>
              <a:rPr lang="en-US" sz="2400" dirty="0"/>
              <a:t>– </a:t>
            </a:r>
            <a:r>
              <a:rPr lang="en-US" sz="2400" dirty="0" smtClean="0"/>
              <a:t>18:00 PM</a:t>
            </a:r>
          </a:p>
          <a:p>
            <a:pPr lvl="1"/>
            <a:r>
              <a:rPr lang="en-US" sz="2000" dirty="0" smtClean="0"/>
              <a:t>Antigua 3</a:t>
            </a:r>
            <a:endParaRPr lang="en-US" sz="2000" dirty="0" smtClean="0"/>
          </a:p>
          <a:p>
            <a:r>
              <a:rPr lang="en-US" sz="2400" dirty="0"/>
              <a:t>Tuesday 19 March 2013	</a:t>
            </a:r>
            <a:r>
              <a:rPr lang="en-US" sz="2400" dirty="0" smtClean="0"/>
              <a:t>10:30 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/>
              <a:t>Antigua 4</a:t>
            </a:r>
          </a:p>
          <a:p>
            <a:r>
              <a:rPr lang="en-US" sz="2400" dirty="0" smtClean="0"/>
              <a:t>Tuesday </a:t>
            </a:r>
            <a:r>
              <a:rPr lang="en-US" sz="2400" dirty="0"/>
              <a:t>19 March </a:t>
            </a:r>
            <a:r>
              <a:rPr lang="en-US" sz="2400" dirty="0" smtClean="0"/>
              <a:t>2013	16</a:t>
            </a:r>
            <a:r>
              <a:rPr lang="en-US" sz="2400" dirty="0"/>
              <a:t>:00 PM – 18:00 PM</a:t>
            </a:r>
          </a:p>
          <a:p>
            <a:pPr lvl="1"/>
            <a:r>
              <a:rPr lang="en-US" sz="2000" dirty="0"/>
              <a:t>Antigua </a:t>
            </a:r>
            <a:r>
              <a:rPr lang="en-US" sz="2000" dirty="0" smtClean="0"/>
              <a:t>4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</a:t>
            </a:r>
            <a:r>
              <a:rPr lang="en-US" b="1" dirty="0" smtClean="0"/>
              <a:t>13-0076-</a:t>
            </a:r>
            <a:r>
              <a:rPr lang="en-US" b="1" dirty="0" smtClean="0"/>
              <a:t>00-</a:t>
            </a:r>
            <a:r>
              <a:rPr lang="en-US" b="1" dirty="0" smtClean="0"/>
              <a:t>000r</a:t>
            </a:r>
            <a:r>
              <a:rPr lang="en-US" b="1" dirty="0" smtClean="0"/>
              <a:t>						</a:t>
            </a:r>
            <a:r>
              <a:rPr lang="en-US" b="1" dirty="0" smtClean="0"/>
              <a:t>21 Mar 2013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472581"/>
              </p:ext>
            </p:extLst>
          </p:nvPr>
        </p:nvGraphicFramePr>
        <p:xfrm>
          <a:off x="228600" y="1219200"/>
          <a:ext cx="8534400" cy="5121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583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802.16-13-0042-00-000r</a:t>
                      </a:r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LS from MEF: IEEE P802.16r Activity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regarding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Small Cell Backhaul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0049-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Integration of IEEE 802.16 and Carrier Ethernet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0050-01-</a:t>
                      </a:r>
                      <a:r>
                        <a:rPr lang="en-US" sz="1200" dirty="0" smtClean="0"/>
                        <a:t>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Extension of OFDMA Physical layer mode to support 256 &amp; 1024 point QAM constellations for high capacity back-haul applications 	</a:t>
                      </a: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Castelow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0051-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 Backhaul Overview and Requirements 802_16r_000r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Times" charset="0"/>
                        </a:rPr>
                        <a:t>Selea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0057-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Bridging Issues in Integration of IEEE 802.16 and Carrier Ethernet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0058-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Draft IEEE 802.16r Architecture and Requirements for Small Cell Backhaul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Hsieh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  <a:tr h="42278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0065-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Latency Requirements for SCB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Castelow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0074-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P802.16r 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for Contributions towards Session #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HSIEH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0067-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Response to MEF Statement of 2013-01-31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16-13-0076-00-000r						21 Mar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TG reviewed </a:t>
            </a:r>
            <a:r>
              <a:rPr lang="en-US" sz="2000" dirty="0" smtClean="0"/>
              <a:t>six </a:t>
            </a:r>
            <a:r>
              <a:rPr lang="en-US" sz="2000" dirty="0" smtClean="0"/>
              <a:t>contributions about Small Cell Backhaul and related activities going on in other </a:t>
            </a:r>
            <a:r>
              <a:rPr lang="en-US" sz="2000" dirty="0" smtClean="0"/>
              <a:t>organizations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group agreed to issue a Call for Contributions , 802.16-13-</a:t>
            </a:r>
            <a:r>
              <a:rPr lang="en-US" sz="2000" dirty="0" smtClean="0"/>
              <a:t>0074-</a:t>
            </a:r>
            <a:r>
              <a:rPr lang="en-US" sz="2000" dirty="0" smtClean="0"/>
              <a:t>00-000r,  on application </a:t>
            </a:r>
            <a:r>
              <a:rPr lang="en-US" sz="2000" dirty="0" smtClean="0"/>
              <a:t>requirements and </a:t>
            </a:r>
            <a:r>
              <a:rPr lang="en-US" sz="2000" dirty="0"/>
              <a:t>development of an Architecture and Requirements Document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Group also prepared a </a:t>
            </a:r>
            <a:r>
              <a:rPr lang="en-US" sz="2000" dirty="0" smtClean="0"/>
              <a:t>LS </a:t>
            </a:r>
            <a:r>
              <a:rPr lang="en-US" sz="2000" dirty="0" smtClean="0"/>
              <a:t>to </a:t>
            </a:r>
            <a:r>
              <a:rPr lang="en-US" sz="2000" dirty="0" smtClean="0"/>
              <a:t>MEF responding to its statement on January 31, 2013, </a:t>
            </a:r>
            <a:r>
              <a:rPr lang="en-US" sz="2000" dirty="0" smtClean="0"/>
              <a:t>802.16-</a:t>
            </a:r>
            <a:r>
              <a:rPr lang="en-US" sz="2000" dirty="0" smtClean="0"/>
              <a:t>13-0067-</a:t>
            </a:r>
            <a:r>
              <a:rPr lang="en-US" sz="2000" dirty="0" smtClean="0"/>
              <a:t>00-000r </a:t>
            </a:r>
          </a:p>
          <a:p>
            <a:endParaRPr lang="en-US" sz="20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Meeting minutes </a:t>
            </a:r>
            <a:r>
              <a:rPr lang="en-US" sz="2000" dirty="0" smtClean="0"/>
              <a:t>will be prepared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16-13-0076-00-000r						21 Mar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946219"/>
              </p:ext>
            </p:extLst>
          </p:nvPr>
        </p:nvGraphicFramePr>
        <p:xfrm>
          <a:off x="457200" y="1518921"/>
          <a:ext cx="8229600" cy="1259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Response to MEF Statement of 2013-01-31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</a:t>
                      </a:r>
                      <a:r>
                        <a:rPr lang="en-US" sz="1400" dirty="0" smtClean="0"/>
                        <a:t>0067-</a:t>
                      </a:r>
                      <a:r>
                        <a:rPr lang="en-US" sz="1400" dirty="0" smtClean="0"/>
                        <a:t>00-000r</a:t>
                      </a:r>
                      <a:endParaRPr lang="en-US" sz="14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Call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for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Contributions for Application Requirements, Session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#85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</a:t>
                      </a:r>
                      <a:r>
                        <a:rPr lang="en-US" sz="1400" dirty="0" smtClean="0"/>
                        <a:t>0074-</a:t>
                      </a:r>
                      <a:r>
                        <a:rPr lang="en-US" sz="1400" dirty="0" smtClean="0"/>
                        <a:t>00-000r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16-13-0076-00-000r						21 Mar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“</a:t>
            </a:r>
            <a:r>
              <a:rPr lang="en-US" kern="1200" dirty="0" smtClean="0"/>
              <a:t>Call for Contributions on Application Requirements for Session #</a:t>
            </a:r>
            <a:r>
              <a:rPr lang="en-US" kern="1200" dirty="0" smtClean="0"/>
              <a:t>85”</a:t>
            </a:r>
            <a:r>
              <a:rPr lang="en-US" dirty="0" smtClean="0"/>
              <a:t>(802.16-13-</a:t>
            </a:r>
            <a:r>
              <a:rPr lang="en-US" dirty="0" smtClean="0"/>
              <a:t>0074-</a:t>
            </a:r>
            <a:r>
              <a:rPr lang="en-US" dirty="0" smtClean="0"/>
              <a:t>00-000r)</a:t>
            </a:r>
            <a:endParaRPr lang="en-US" dirty="0"/>
          </a:p>
          <a:p>
            <a:pPr lvl="1"/>
            <a:r>
              <a:rPr lang="en-US" dirty="0"/>
              <a:t>Mover:		</a:t>
            </a:r>
          </a:p>
          <a:p>
            <a:pPr lvl="1"/>
            <a:r>
              <a:rPr lang="en-US" dirty="0"/>
              <a:t>Second: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16-13-0076-00-000r						21 Mar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4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</a:t>
            </a:r>
            <a:r>
              <a:rPr lang="en-US" dirty="0" smtClean="0"/>
              <a:t>“</a:t>
            </a:r>
            <a:r>
              <a:rPr lang="en-US" kern="1200" dirty="0">
                <a:solidFill>
                  <a:schemeClr val="dk1"/>
                </a:solidFill>
              </a:rPr>
              <a:t>Proposed Response to MEF Statement of 2013-01-</a:t>
            </a:r>
            <a:r>
              <a:rPr lang="en-US" kern="1200" dirty="0" smtClean="0">
                <a:solidFill>
                  <a:schemeClr val="dk1"/>
                </a:solidFill>
              </a:rPr>
              <a:t>31</a:t>
            </a:r>
            <a:r>
              <a:rPr lang="en-US" kern="1200" dirty="0" smtClean="0"/>
              <a:t>” </a:t>
            </a:r>
            <a:r>
              <a:rPr lang="en-US" dirty="0" smtClean="0"/>
              <a:t>(</a:t>
            </a:r>
            <a:r>
              <a:rPr lang="en-US" dirty="0" smtClean="0"/>
              <a:t>802.16-13-</a:t>
            </a:r>
            <a:r>
              <a:rPr lang="en-US" dirty="0" smtClean="0"/>
              <a:t>0067-</a:t>
            </a:r>
            <a:r>
              <a:rPr lang="en-US" dirty="0" smtClean="0"/>
              <a:t>00-000r)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16-13-0076-00-000r						21 Mar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2054</TotalTime>
  <Words>531</Words>
  <Application>Microsoft Macintosh PowerPoint</Application>
  <PresentationFormat>On-screen Show (4:3)</PresentationFormat>
  <Paragraphs>106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CHING-TARNG HSIEH</cp:lastModifiedBy>
  <cp:revision>110</cp:revision>
  <cp:lastPrinted>1998-02-10T13:28:06Z</cp:lastPrinted>
  <dcterms:created xsi:type="dcterms:W3CDTF">2011-12-30T17:06:23Z</dcterms:created>
  <dcterms:modified xsi:type="dcterms:W3CDTF">2013-03-21T14:32:15Z</dcterms:modified>
</cp:coreProperties>
</file>