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89" r:id="rId4"/>
    <p:sldId id="297" r:id="rId5"/>
    <p:sldId id="294" r:id="rId6"/>
    <p:sldId id="293" r:id="rId7"/>
    <p:sldId id="298" r:id="rId8"/>
    <p:sldId id="295" r:id="rId9"/>
    <p:sldId id="296" r:id="rId10"/>
    <p:sldId id="299"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2" d="100"/>
          <a:sy n="72"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3/20/2013</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#84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16-12-0068-00-Gdoc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2013-03-21</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#84,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#84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#84</a:t>
            </a:r>
          </a:p>
          <a:p>
            <a:pPr marL="0" lvl="1" indent="0" algn="ctr" eaLnBrk="1" hangingPunct="1">
              <a:lnSpc>
                <a:spcPct val="90000"/>
              </a:lnSpc>
              <a:buNone/>
            </a:pPr>
            <a:r>
              <a:rPr lang="en-US" altLang="ja-JP" dirty="0" smtClean="0">
                <a:ea typeface="ＭＳ Ｐゴシック" charset="-128"/>
                <a:sym typeface="Arial" charset="0"/>
              </a:rPr>
              <a:t>Orlando, FL, USA, 18-21 March 2013</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IEEE802.16-12-0686-00-Gdoc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Y+2B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ITU-R WP 5D</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#84</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and finalize M.2012-1 Meeting Y+2B contribution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16-13-0056-03 </a:t>
            </a:r>
            <a:r>
              <a:rPr lang="en-US" altLang="ja-JP" sz="1600" i="1" dirty="0" smtClean="0">
                <a:latin typeface="Trebuchet MS" pitchFamily="34" charset="0"/>
                <a:ea typeface="ＭＳ Ｐゴシック" charset="-128"/>
              </a:rPr>
              <a:t>- </a:t>
            </a:r>
            <a:r>
              <a:rPr lang="en-US" altLang="ja-JP" sz="1600" i="1" dirty="0" smtClean="0">
                <a:latin typeface="Trebuchet MS" pitchFamily="34" charset="0"/>
                <a:ea typeface="ＭＳ Ｐゴシック" charset="-128"/>
              </a:rPr>
              <a:t>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Y+2</a:t>
            </a:r>
            <a:r>
              <a:rPr lang="en-US" altLang="ja-JP" sz="1600" i="1" dirty="0" smtClean="0">
                <a:latin typeface="Trebuchet MS" pitchFamily="34" charset="0"/>
                <a:ea typeface="ＭＳ Ｐゴシック" charset="-128"/>
              </a:rPr>
              <a:t>)</a:t>
            </a: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Draft the liaison statement  to ITU-R WP 5D</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16-13-0053-02 </a:t>
            </a:r>
            <a:r>
              <a:rPr lang="en-US" altLang="ja-JP" sz="1600" i="1" dirty="0" smtClean="0">
                <a:latin typeface="Trebuchet MS" pitchFamily="34" charset="0"/>
                <a:ea typeface="ＭＳ Ｐゴシック" charset="-128"/>
              </a:rPr>
              <a:t>- </a:t>
            </a:r>
            <a:r>
              <a:rPr lang="en-US" altLang="ja-JP" sz="1600" i="1" dirty="0" smtClean="0">
                <a:latin typeface="Trebuchet MS" pitchFamily="34" charset="0"/>
                <a:ea typeface="ＭＳ Ｐゴシック" charset="-128"/>
              </a:rPr>
              <a:t>LS to ITU-R WP 5D: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toward Revision 12 of Recommendation ITU-R M.1457 (Meeting X Notification)</a:t>
            </a:r>
            <a:endParaRPr lang="en-US" altLang="ja-JP" sz="1600" i="1" dirty="0" smtClean="0">
              <a:latin typeface="Trebuchet MS" pitchFamily="34" charset="0"/>
              <a:ea typeface="ＭＳ Ｐゴシック" charset="-128"/>
            </a:endParaRP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lvl="1" indent="-342900" eaLnBrk="1" hangingPunct="1">
              <a:lnSpc>
                <a:spcPct val="80000"/>
              </a:lnSpc>
              <a:spcBef>
                <a:spcPts val="800"/>
              </a:spcBef>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Update </a:t>
            </a:r>
            <a:r>
              <a:rPr lang="en-US" altLang="ja-JP" sz="1800" b="1" dirty="0" err="1" smtClean="0">
                <a:latin typeface="Trebuchet MS" pitchFamily="34" charset="0"/>
                <a:ea typeface="ＭＳ Ｐゴシック" charset="-128"/>
              </a:rPr>
              <a:t>workplan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16-13-0686-01 </a:t>
            </a:r>
            <a:r>
              <a:rPr lang="en-US" altLang="ja-JP" sz="1600" i="1" dirty="0" smtClean="0">
                <a:latin typeface="Trebuchet MS" pitchFamily="34" charset="0"/>
                <a:ea typeface="ＭＳ Ｐゴシック" charset="-128"/>
              </a:rPr>
              <a:t>- IEEE 802.16 ITU-R Liaison Group </a:t>
            </a:r>
            <a:r>
              <a:rPr lang="en-US" altLang="ja-JP" sz="1600" i="1"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a:t>
            </a:r>
            <a:r>
              <a:rPr lang="en-US" altLang="ja-JP" b="1" dirty="0" smtClean="0">
                <a:latin typeface="Trebuchet MS" pitchFamily="34" charset="0"/>
                <a:ea typeface="ＭＳ Ｐゴシック" charset="-128"/>
              </a:rPr>
              <a:t>Results (1/2)</a:t>
            </a:r>
            <a:endParaRPr lang="en-US" altLang="ja-JP" b="1" dirty="0" smtClean="0">
              <a:latin typeface="Trebuchet MS" pitchFamily="34" charset="0"/>
              <a:ea typeface="ＭＳ Ｐゴシック" charset="-128"/>
            </a:endParaRP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802.16-13-0043-00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Revision of Recommendations ITU-R M.1580-4 and ITU-R M.1581-4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802.16-13-0044-00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Study on IMT Vision for 2020 and Beyond</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802.16-13-0045-00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Study on future technology trends for terrestrial IMT systems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802.16-13-0046-00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WP5D: Plan for revising IMT-2000 update process to align with IMT-Advanced process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55600" indent="0" eaLnBrk="1" hangingPunct="1">
              <a:lnSpc>
                <a:spcPct val="80000"/>
              </a:lnSpc>
              <a:buSzPct val="125000"/>
              <a:buNone/>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a:t>
            </a:r>
            <a:r>
              <a:rPr lang="en-US" altLang="ja-JP" b="1" dirty="0" smtClean="0">
                <a:latin typeface="Trebuchet MS" pitchFamily="34" charset="0"/>
                <a:ea typeface="ＭＳ Ｐゴシック" charset="-128"/>
              </a:rPr>
              <a:t>Results (2/2)</a:t>
            </a:r>
            <a:endParaRPr lang="en-US" altLang="ja-JP" b="1" dirty="0" smtClean="0">
              <a:latin typeface="Trebuchet MS" pitchFamily="34" charset="0"/>
              <a:ea typeface="ＭＳ Ｐゴシック" charset="-128"/>
            </a:endParaRP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a:t>
            </a:r>
            <a:r>
              <a:rPr lang="en-US" altLang="ja-JP" sz="1800" b="1" dirty="0" smtClean="0">
                <a:latin typeface="Trebuchet MS" pitchFamily="34" charset="0"/>
                <a:ea typeface="ＭＳ Ｐゴシック" charset="-128"/>
              </a:rPr>
              <a:t>802.16-13-0054-00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WP5A: Rec. F.1763: Radio interface standards for BWA systems in the fixed service &lt; 66 </a:t>
            </a:r>
            <a:r>
              <a:rPr lang="en-US" altLang="ja-JP" sz="1600" i="1" dirty="0" smtClean="0">
                <a:latin typeface="Trebuchet MS" pitchFamily="34" charset="0"/>
                <a:ea typeface="ＭＳ Ｐゴシック" charset="-128"/>
              </a:rPr>
              <a:t>GHz</a:t>
            </a:r>
            <a:endParaRPr lang="en-US" altLang="ja-JP" sz="16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802.16-13-0055-00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WP5A: Consideration of Spectrum Estimates for terrestrial mobile broadband (excluding IMT</a:t>
            </a:r>
            <a:r>
              <a:rPr lang="en-US" altLang="ja-JP" sz="1600" i="1" dirty="0" smtClean="0">
                <a:latin typeface="Trebuchet MS" pitchFamily="34" charset="0"/>
                <a:ea typeface="ＭＳ Ｐゴシック" charset="-128"/>
              </a:rPr>
              <a:t>)</a:t>
            </a:r>
            <a:endParaRPr lang="en-US" altLang="ja-JP" sz="1600" i="1" dirty="0" smtClean="0">
              <a:latin typeface="Trebuchet MS" pitchFamily="34" charset="0"/>
              <a:ea typeface="ＭＳ Ｐゴシック" charset="-128"/>
            </a:endParaRPr>
          </a:p>
          <a:p>
            <a:pPr marL="355600" indent="0" eaLnBrk="1" hangingPunct="1">
              <a:lnSpc>
                <a:spcPct val="80000"/>
              </a:lnSpc>
              <a:buSzPct val="125000"/>
              <a:buNone/>
            </a:pPr>
            <a:endParaRPr lang="en-US" altLang="ja-JP" sz="1800" b="1" dirty="0" smtClean="0">
              <a:latin typeface="Trebuchet MS" pitchFamily="34" charset="0"/>
              <a:ea typeface="ＭＳ Ｐゴシック" charset="-128"/>
            </a:endParaRPr>
          </a:p>
          <a:p>
            <a:pPr marL="542925" indent="-187325" eaLnBrk="1" hangingPunct="1">
              <a:lnSpc>
                <a:spcPct val="80000"/>
              </a:lnSpc>
              <a:buSzPct val="125000"/>
            </a:pPr>
            <a:r>
              <a:rPr lang="en-US" altLang="ja-JP" sz="1800" dirty="0" smtClean="0">
                <a:latin typeface="Trebuchet MS" pitchFamily="34" charset="0"/>
                <a:ea typeface="ＭＳ Ｐゴシック" charset="-128"/>
              </a:rPr>
              <a:t>We may need action for these issues</a:t>
            </a:r>
          </a:p>
          <a:p>
            <a:pPr marL="542925" indent="-187325" eaLnBrk="1" hangingPunct="1">
              <a:lnSpc>
                <a:spcPct val="80000"/>
              </a:lnSpc>
              <a:buSzPct val="125000"/>
            </a:pPr>
            <a:r>
              <a:rPr lang="en-US" altLang="ja-JP" sz="1800" dirty="0" smtClean="0">
                <a:latin typeface="Trebuchet MS" pitchFamily="34" charset="0"/>
                <a:ea typeface="ＭＳ Ｐゴシック" charset="-128"/>
              </a:rPr>
              <a:t>Deadline to respond these Liaison Statements is May 2013</a:t>
            </a:r>
          </a:p>
          <a:p>
            <a:pPr marL="542925" indent="-187325" eaLnBrk="1" hangingPunct="1">
              <a:lnSpc>
                <a:spcPct val="80000"/>
              </a:lnSpc>
              <a:buSzPct val="125000"/>
            </a:pPr>
            <a:r>
              <a:rPr lang="en-US" altLang="ja-JP" sz="1800" dirty="0" smtClean="0">
                <a:latin typeface="Trebuchet MS" pitchFamily="34" charset="0"/>
                <a:ea typeface="ＭＳ Ｐゴシック" charset="-128"/>
              </a:rPr>
              <a:t>There is no enough time to discuss about these issues</a:t>
            </a:r>
          </a:p>
          <a:p>
            <a:pPr marL="542925" indent="-187325" eaLnBrk="1" hangingPunct="1">
              <a:lnSpc>
                <a:spcPct val="80000"/>
              </a:lnSpc>
              <a:buSzPct val="125000"/>
            </a:pPr>
            <a:endParaRPr lang="en-US" altLang="ja-JP" sz="1800" dirty="0" smtClean="0">
              <a:latin typeface="Trebuchet MS" pitchFamily="34" charset="0"/>
              <a:ea typeface="ＭＳ Ｐゴシック" charset="-128"/>
            </a:endParaRPr>
          </a:p>
          <a:p>
            <a:pPr marL="357188" indent="-1588" eaLnBrk="1" hangingPunct="1">
              <a:lnSpc>
                <a:spcPct val="80000"/>
              </a:lnSpc>
              <a:buSzPct val="125000"/>
              <a:buNone/>
            </a:pPr>
            <a:r>
              <a:rPr lang="en-US" altLang="ja-JP" sz="2400" b="1" dirty="0" smtClean="0">
                <a:latin typeface="Trebuchet MS" pitchFamily="34" charset="0"/>
                <a:ea typeface="ＭＳ Ｐゴシック" charset="-128"/>
              </a:rPr>
              <a:t>If anyone has interest for these issues, please discuss about the response among them as appropriate after this session (for example, using teleconference)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 subject to editorial corrections.</a:t>
            </a:r>
            <a:endParaRPr kumimoji="0" lang="ja-JP" altLang="en-US" b="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18-12-0056-03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Update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RIT of Rec. ITU-R M.2012 (Meeting Y+2)</a:t>
            </a: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its 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16-12-0053-02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LS to ITU-R WP 5D: Update of </a:t>
            </a:r>
            <a:r>
              <a:rPr kumimoji="0" lang="en-US" altLang="ja-JP" sz="1800" b="1" i="1" dirty="0" err="1" smtClean="0">
                <a:solidFill>
                  <a:schemeClr val="tx1"/>
                </a:solidFill>
                <a:latin typeface="Trebuchet MS" pitchFamily="34" charset="0"/>
                <a:sym typeface="Times" pitchFamily="18" charset="0"/>
              </a:rPr>
              <a:t>Subclause</a:t>
            </a:r>
            <a:r>
              <a:rPr kumimoji="0" lang="en-US" altLang="ja-JP" sz="1800" b="1" i="1" dirty="0" smtClean="0">
                <a:solidFill>
                  <a:schemeClr val="tx1"/>
                </a:solidFill>
                <a:latin typeface="Trebuchet MS" pitchFamily="34" charset="0"/>
                <a:sym typeface="Times" pitchFamily="18" charset="0"/>
              </a:rPr>
              <a:t> 5.6 toward Revision 12 of Recommendation ITU-R M.1457 (Meeting X Notification)</a:t>
            </a:r>
            <a:endParaRPr kumimoji="0" lang="en-US" altLang="ja-JP" sz="1800" b="1" i="1" dirty="0">
              <a:solidFill>
                <a:schemeClr val="tx1"/>
              </a:solidFill>
              <a:latin typeface="Trebuchet MS" pitchFamily="34" charset="0"/>
              <a:sym typeface="Times" pitchFamily="18" charset="0"/>
            </a:endParaRP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dirty="0" smtClean="0">
                <a:latin typeface="Trebuchet MS" pitchFamily="34" charset="0"/>
              </a:rPr>
              <a:t>Other</a:t>
            </a:r>
            <a:endParaRPr kumimoji="0" lang="ja-JP" altLang="en-US" sz="3200" b="1" u="sng" dirty="0">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smtClean="0">
                <a:solidFill>
                  <a:schemeClr val="tx1"/>
                </a:solidFill>
                <a:latin typeface="Trebuchet MS" pitchFamily="34" charset="0"/>
                <a:sym typeface="Times" pitchFamily="18" charset="0"/>
              </a:rPr>
              <a:t>As for ITU-R update process, liaison statement to WATO may need to be drafted.</a:t>
            </a:r>
          </a:p>
          <a:p>
            <a:pPr lvl="1" indent="-457200">
              <a:spcBef>
                <a:spcPts val="800"/>
              </a:spcBef>
              <a:buSzPct val="125000"/>
            </a:pPr>
            <a:r>
              <a:rPr kumimoji="0" lang="en-US" altLang="ja-JP" sz="2800" b="1" dirty="0" smtClean="0">
                <a:solidFill>
                  <a:schemeClr val="tx1"/>
                </a:solidFill>
                <a:latin typeface="Trebuchet MS" pitchFamily="34" charset="0"/>
                <a:sym typeface="Times" pitchFamily="18" charset="0"/>
              </a:rPr>
              <a:t>	</a:t>
            </a:r>
            <a:endParaRPr kumimoji="0" lang="en-US" altLang="ja-JP" sz="2800" b="1" dirty="0" smtClean="0">
              <a:solidFill>
                <a:schemeClr val="tx1"/>
              </a:solidFill>
              <a:latin typeface="Trebuchet MS" pitchFamily="34" charset="0"/>
              <a:sym typeface="Times" pitchFamily="18" charset="0"/>
            </a:endParaRPr>
          </a:p>
          <a:p>
            <a:pPr lvl="1" indent="-457200">
              <a:spcBef>
                <a:spcPts val="800"/>
              </a:spcBef>
              <a:buSzPct val="125000"/>
            </a:pPr>
            <a:r>
              <a:rPr kumimoji="0" lang="en-US" altLang="ja-JP" sz="2800" b="1" dirty="0" smtClean="0">
                <a:solidFill>
                  <a:schemeClr val="tx1"/>
                </a:solidFill>
                <a:latin typeface="Trebuchet MS" pitchFamily="34" charset="0"/>
                <a:sym typeface="Times" pitchFamily="18" charset="0"/>
              </a:rPr>
              <a:t>	</a:t>
            </a:r>
            <a:r>
              <a:rPr kumimoji="0" lang="en-US" altLang="ja-JP" sz="2800" b="1" dirty="0" smtClean="0">
                <a:solidFill>
                  <a:schemeClr val="tx1"/>
                </a:solidFill>
                <a:latin typeface="Trebuchet MS" pitchFamily="34" charset="0"/>
                <a:sym typeface="Times" pitchFamily="18" charset="0"/>
              </a:rPr>
              <a:t>After this session, liaison statement to WATO is planned to develop</a:t>
            </a:r>
            <a:endParaRPr kumimoji="0" lang="en-US" altLang="ja-JP" sz="2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31887</TotalTime>
  <Pages>0</Pages>
  <Words>339</Words>
  <Characters>0</Characters>
  <Application>Microsoft Office PowerPoint</Application>
  <PresentationFormat>画面に合わせる (4:3)</PresentationFormat>
  <Lines>0</Lines>
  <Paragraphs>101</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Template - No Graphics</vt:lpstr>
      <vt:lpstr>Template</vt:lpstr>
      <vt:lpstr>スライド 1</vt:lpstr>
      <vt:lpstr>ITU-R Liaison Group Report -  Session #84 Closing Plenary</vt:lpstr>
      <vt:lpstr>スライド 3</vt:lpstr>
      <vt:lpstr>Outcomes of Session #84</vt:lpstr>
      <vt:lpstr>Review Results (1/2)</vt:lpstr>
      <vt:lpstr>Review Results (2/2)</vt:lpstr>
      <vt:lpstr>スライド 7</vt:lpstr>
      <vt:lpstr>スライド 8</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630</cp:revision>
  <dcterms:modified xsi:type="dcterms:W3CDTF">2013-03-21T02:11:11Z</dcterms:modified>
</cp:coreProperties>
</file>