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4" r:id="rId3"/>
    <p:sldId id="265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20" d="100"/>
          <a:sy n="12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16-13-0066-00-Gcon_802-16-treasurers-report_s84.pptx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 March 2013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#84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16-13-0066-00-Gcon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20-March-2013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#84  Working Group Treasurer Report (March 2013)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2012 activity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209800"/>
          </a:xfrm>
        </p:spPr>
        <p:txBody>
          <a:bodyPr/>
          <a:lstStyle/>
          <a:p>
            <a:r>
              <a:rPr lang="en-US" sz="2400" dirty="0" smtClean="0"/>
              <a:t>One check paid since previous report (November 2012)</a:t>
            </a:r>
          </a:p>
          <a:p>
            <a:pPr lvl="1"/>
            <a:r>
              <a:rPr lang="en-US" sz="2000" dirty="0" smtClean="0"/>
              <a:t>$2055.33 travel expense reimbursement for Roger Marks </a:t>
            </a:r>
          </a:p>
          <a:p>
            <a:pPr lvl="2"/>
            <a:r>
              <a:rPr lang="en-US" sz="1800" dirty="0" smtClean="0"/>
              <a:t>Use </a:t>
            </a:r>
            <a:r>
              <a:rPr lang="en-US" sz="1800" dirty="0" smtClean="0"/>
              <a:t>of WG funds </a:t>
            </a:r>
            <a:r>
              <a:rPr lang="en-US" sz="1800" dirty="0" smtClean="0"/>
              <a:t>was approved </a:t>
            </a:r>
            <a:r>
              <a:rPr lang="en-US" sz="1800" dirty="0" smtClean="0"/>
              <a:t>for Roger </a:t>
            </a:r>
            <a:r>
              <a:rPr lang="en-US" sz="1800" dirty="0" smtClean="0"/>
              <a:t>to </a:t>
            </a:r>
            <a:r>
              <a:rPr lang="en-US" sz="1800" dirty="0" smtClean="0"/>
              <a:t>attend ITU-R WP 5D Session #14 in October 2012 to represent 802.16 position on contributed documents</a:t>
            </a:r>
          </a:p>
          <a:p>
            <a:pPr lvl="2"/>
            <a:r>
              <a:rPr lang="en-US" sz="1800" dirty="0" smtClean="0"/>
              <a:t>Trip report available in IEEE 802.16-12-0663-01-Gcon</a:t>
            </a:r>
          </a:p>
          <a:p>
            <a:r>
              <a:rPr lang="en-US" sz="2800" dirty="0" smtClean="0"/>
              <a:t>Balance on 31 December 2012: 	$38,933.83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66800"/>
            <a:ext cx="8991600" cy="226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7897"/>
          <a:stretch>
            <a:fillRect/>
          </a:stretch>
        </p:blipFill>
        <p:spPr bwMode="auto">
          <a:xfrm>
            <a:off x="36443" y="3336898"/>
            <a:ext cx="899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Transactions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325563"/>
          </a:xfrm>
        </p:spPr>
        <p:txBody>
          <a:bodyPr/>
          <a:lstStyle/>
          <a:p>
            <a:r>
              <a:rPr lang="en-US" sz="2400" dirty="0" smtClean="0"/>
              <a:t>No account activity to date in CY 2013 </a:t>
            </a:r>
          </a:p>
          <a:p>
            <a:pPr lvl="1"/>
            <a:r>
              <a:rPr lang="en-US" sz="2000" dirty="0" smtClean="0"/>
              <a:t>other than interest</a:t>
            </a:r>
          </a:p>
          <a:p>
            <a:r>
              <a:rPr lang="en-US" sz="2400" dirty="0" smtClean="0"/>
              <a:t>Closing Balance as of March 2013 Plenary: $38,961.90</a:t>
            </a:r>
          </a:p>
          <a:p>
            <a:pPr lvl="1"/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12029"/>
          <a:stretch>
            <a:fillRect/>
          </a:stretch>
        </p:blipFill>
        <p:spPr bwMode="auto">
          <a:xfrm>
            <a:off x="457200" y="2170706"/>
            <a:ext cx="8298618" cy="46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t="7684"/>
          <a:stretch>
            <a:fillRect/>
          </a:stretch>
        </p:blipFill>
        <p:spPr bwMode="auto">
          <a:xfrm>
            <a:off x="457200" y="2819400"/>
            <a:ext cx="8382000" cy="5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199" y="3474720"/>
            <a:ext cx="8335763" cy="41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6472</TotalTime>
  <Words>120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Slide 1</vt:lpstr>
      <vt:lpstr>Recap of 2012 activity</vt:lpstr>
      <vt:lpstr>2013 Transactions to date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659</cp:revision>
  <cp:lastPrinted>1998-02-10T13:28:06Z</cp:lastPrinted>
  <dcterms:created xsi:type="dcterms:W3CDTF">2011-12-30T17:06:23Z</dcterms:created>
  <dcterms:modified xsi:type="dcterms:W3CDTF">2013-03-20T17:58:18Z</dcterms:modified>
</cp:coreProperties>
</file>