
<file path=[Content_Types].xml><?xml version="1.0" encoding="utf-8"?>
<Types xmlns="http://schemas.openxmlformats.org/package/2006/content-types"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  <p:sldMasterId id="2147483649" r:id="rId2"/>
  </p:sldMasterIdLst>
  <p:notesMasterIdLst>
    <p:notesMasterId r:id="rId7"/>
  </p:notesMasterIdLst>
  <p:sldIdLst>
    <p:sldId id="289" r:id="rId3"/>
    <p:sldId id="297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5pPr>
    <a:lvl6pPr marL="22860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6pPr>
    <a:lvl7pPr marL="27432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7pPr>
    <a:lvl8pPr marL="32004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8pPr>
    <a:lvl9pPr marL="3657600" algn="l" defTabSz="914400" rtl="0" eaLnBrk="1" latinLnBrk="0" hangingPunct="1">
      <a:defRPr kumimoji="1" sz="2400" kern="1200">
        <a:solidFill>
          <a:srgbClr val="000000"/>
        </a:solidFill>
        <a:latin typeface="Times New Roman" pitchFamily="18" charset="0"/>
        <a:ea typeface="ＭＳ Ｐゴシック" charset="-128"/>
        <a:cs typeface="+mn-cs"/>
        <a:sym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rgbClr val="FF0000"/>
    </p:penClr>
  </p:showPr>
  <p:clrMru>
    <a:srgbClr val="B2B2B2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098" autoAdjust="0"/>
    <p:restoredTop sz="98826" autoAdjust="0"/>
  </p:normalViewPr>
  <p:slideViewPr>
    <p:cSldViewPr>
      <p:cViewPr varScale="1">
        <p:scale>
          <a:sx n="85" d="100"/>
          <a:sy n="85" d="100"/>
        </p:scale>
        <p:origin x="-104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392147EF-37A6-4397-9118-AE7A3BD0AE4D}" type="datetimeFigureOut">
              <a:rPr lang="en-US" altLang="ja-JP"/>
              <a:pPr>
                <a:defRPr/>
              </a:pPr>
              <a:t>1/17/13</a:t>
            </a:fld>
            <a:endParaRPr lang="en-US" altLang="ja-JP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D8B98581-CD94-4739-836B-7E77FC9977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80D39D7-2146-4505-BC0A-50CAC8E8EEA0}" type="slidenum">
              <a:rPr lang="en-US" altLang="ja-JP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B93C433A-7479-47FF-8BD0-A55376AB3394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70A30DE1-4175-4F0C-9527-ECFA2284C45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72C0E2A0-B520-4CDF-B598-A7BB7EBCEC5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363B092B-7C57-43E7-A0C0-85113CD41476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 b="1">
                <a:latin typeface="Trebuchet MS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>
              <a:sym typeface="Times" charset="0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D86BAAC4-C5FB-4D06-B436-E0F40E227914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9CC0468-58C0-4300-98A2-FEEFECDB1545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1D9E20BC-9D23-4927-82D9-7F2674AC26F4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A153926E-02A8-4F48-8288-0EE40B768D28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34F2DC5-CBCB-46CE-9979-B03334FBAC2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1A18E067-3F2A-4FF3-98E8-2FC9B5279ACB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97F2D055-B4C4-43DF-B2D3-6AD6467543D6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Time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05885C0B-E69F-47A1-B720-28E50568C59A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Times" pitchFamily="18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pitchFamily="18" charset="0"/>
        <a:buChar char="–"/>
        <a:defRPr sz="2800">
          <a:solidFill>
            <a:schemeClr val="tx1"/>
          </a:solidFill>
          <a:latin typeface="+mn-lt"/>
          <a:sym typeface="Times" pitchFamily="18" charset="0"/>
        </a:defRPr>
      </a:lvl2pPr>
      <a:lvl3pPr marL="112553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pitchFamily="18" charset="0"/>
        <a:buChar char="•"/>
        <a:defRPr sz="2400">
          <a:solidFill>
            <a:schemeClr val="tx1"/>
          </a:solidFill>
          <a:latin typeface="+mn-lt"/>
          <a:sym typeface="Times" pitchFamily="18" charset="0"/>
        </a:defRPr>
      </a:lvl3pPr>
      <a:lvl4pPr marL="14684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–"/>
        <a:defRPr sz="2000">
          <a:solidFill>
            <a:schemeClr val="tx1"/>
          </a:solidFill>
          <a:latin typeface="+mn-lt"/>
          <a:sym typeface="Times" pitchFamily="18" charset="0"/>
        </a:defRPr>
      </a:lvl4pPr>
      <a:lvl5pPr marL="18113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•"/>
        <a:defRPr sz="2000">
          <a:solidFill>
            <a:schemeClr val="tx1"/>
          </a:solidFill>
          <a:latin typeface="+mn-lt"/>
          <a:sym typeface="Times" pitchFamily="18" charset="0"/>
        </a:defRPr>
      </a:lvl5pPr>
      <a:lvl6pPr marL="22685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6pPr>
      <a:lvl7pPr marL="27257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7pPr>
      <a:lvl8pPr marL="31829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8pPr>
      <a:lvl9pPr marL="36401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 userDrawn="1"/>
        </p:nvSpPr>
        <p:spPr>
          <a:xfrm>
            <a:off x="4191000" y="6519863"/>
            <a:ext cx="67310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fld id="{222DD561-90AE-4C0E-999B-F30E73223413}" type="slidenum">
              <a:rPr lang="ja-JP" altLang="en-US" sz="1600">
                <a:solidFill>
                  <a:schemeClr val="tx1"/>
                </a:solidFill>
                <a:latin typeface="Trebuchet MS" pitchFamily="34" charset="0"/>
                <a:ea typeface="ＭＳ Ｐゴシック" pitchFamily="50" charset="-128"/>
                <a:sym typeface="Times" pitchFamily="18" charset="0"/>
              </a:rPr>
              <a:pPr algn="ctr">
                <a:defRPr/>
              </a:pPr>
              <a:t>‹#›</a:t>
            </a:fld>
            <a:endParaRPr lang="ja-JP" altLang="en-US" sz="160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sym typeface="Times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  <p:sldLayoutId id="2147483661" r:id="rId12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Times" pitchFamily="18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pitchFamily="18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1pPr>
      <a:lvl2pPr marL="782638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Times" pitchFamily="18" charset="0"/>
        <a:buChar char="–"/>
        <a:defRPr sz="2800">
          <a:solidFill>
            <a:schemeClr val="tx1"/>
          </a:solidFill>
          <a:latin typeface="+mn-lt"/>
          <a:sym typeface="Times" pitchFamily="18" charset="0"/>
        </a:defRPr>
      </a:lvl2pPr>
      <a:lvl3pPr marL="1125538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Times" pitchFamily="18" charset="0"/>
        <a:buChar char="•"/>
        <a:defRPr sz="2400">
          <a:solidFill>
            <a:schemeClr val="tx1"/>
          </a:solidFill>
          <a:latin typeface="+mn-lt"/>
          <a:sym typeface="Times" pitchFamily="18" charset="0"/>
        </a:defRPr>
      </a:lvl3pPr>
      <a:lvl4pPr marL="14684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–"/>
        <a:defRPr sz="2000">
          <a:solidFill>
            <a:schemeClr val="tx1"/>
          </a:solidFill>
          <a:latin typeface="+mn-lt"/>
          <a:sym typeface="Times" pitchFamily="18" charset="0"/>
        </a:defRPr>
      </a:lvl4pPr>
      <a:lvl5pPr marL="1811338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Times" pitchFamily="18" charset="0"/>
        <a:buChar char="•"/>
        <a:defRPr sz="2000">
          <a:solidFill>
            <a:schemeClr val="tx1"/>
          </a:solidFill>
          <a:latin typeface="+mn-lt"/>
          <a:sym typeface="Times" pitchFamily="18" charset="0"/>
        </a:defRPr>
      </a:lvl5pPr>
      <a:lvl6pPr marL="22685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6pPr>
      <a:lvl7pPr marL="27257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7pPr>
      <a:lvl8pPr marL="31829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8pPr>
      <a:lvl9pPr marL="3640138" indent="-228600" algn="l" rtl="0" fontAlgn="base">
        <a:spcBef>
          <a:spcPts val="500"/>
        </a:spcBef>
        <a:spcAft>
          <a:spcPct val="0"/>
        </a:spcAft>
        <a:buSzPct val="100000"/>
        <a:buFont typeface="Times" charset="0"/>
        <a:buChar char="•"/>
        <a:defRPr sz="2000">
          <a:solidFill>
            <a:schemeClr val="tx1"/>
          </a:solidFill>
          <a:latin typeface="+mn-lt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12827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  <a:t>ITU-R Liaison Group Report to </a:t>
            </a:r>
            <a:b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</a:br>
            <a: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  <a:t>Session #83 Closing Plenary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57300"/>
            <a:ext cx="8229600" cy="52578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cs typeface="Arial" charset="0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ja-JP" dirty="0" smtClean="0">
                <a:ea typeface="ＭＳ Ｐゴシック" charset="-128"/>
                <a:cs typeface="Arial" charset="0"/>
                <a:sym typeface="Arial" charset="0"/>
              </a:rPr>
              <a:t>Roger Marks</a:t>
            </a: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ja-JP" sz="2400" dirty="0" smtClean="0">
                <a:ea typeface="ＭＳ Ｐゴシック" charset="-128"/>
                <a:sym typeface="Arial" charset="0"/>
              </a:rPr>
              <a:t>Acting Chair, 802.16 ITU-R Liaison Group</a:t>
            </a: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r>
              <a:rPr lang="en-US" altLang="ja-JP" dirty="0" smtClean="0">
                <a:ea typeface="ＭＳ Ｐゴシック" charset="-128"/>
                <a:sym typeface="Arial" charset="0"/>
              </a:rPr>
              <a:t>IEEE 802.16 WG Session #83</a:t>
            </a:r>
          </a:p>
          <a:p>
            <a:pPr marL="0" lvl="1" indent="0" algn="ctr" eaLnBrk="1" hangingPunct="1">
              <a:lnSpc>
                <a:spcPct val="90000"/>
              </a:lnSpc>
              <a:buNone/>
            </a:pPr>
            <a:r>
              <a:rPr lang="en-US" altLang="ja-JP" dirty="0" smtClean="0">
                <a:ea typeface="ＭＳ Ｐゴシック" charset="-128"/>
                <a:sym typeface="Arial" charset="0"/>
              </a:rPr>
              <a:t>Vancouver, BC, Canada, 14-17 Jan 2013</a:t>
            </a: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dirty="0" smtClean="0">
              <a:ea typeface="ＭＳ Ｐゴシック" charset="-128"/>
              <a:sym typeface="Arial" charset="0"/>
            </a:endParaRPr>
          </a:p>
          <a:p>
            <a:pPr marL="0" lvl="1" indent="0" algn="ctr" eaLnBrk="1" hangingPunct="1">
              <a:lnSpc>
                <a:spcPct val="90000"/>
              </a:lnSpc>
              <a:buFont typeface="Times" pitchFamily="18" charset="0"/>
              <a:buNone/>
            </a:pPr>
            <a:endParaRPr lang="en-US" altLang="ja-JP" i="1" dirty="0" smtClean="0">
              <a:ea typeface="ＭＳ Ｐゴシック" charset="-128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983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SzPct val="99000"/>
              <a:buFont typeface="Times" pitchFamily="18" charset="0"/>
              <a:buAutoNum type="arabicParenR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Review inputs/liaisons, and prepare responses and any other output documents to external organizations as necessary</a:t>
            </a:r>
          </a:p>
          <a:p>
            <a:pPr eaLnBrk="1" hangingPunct="1">
              <a:buSzPct val="99000"/>
              <a:buFont typeface="Times" pitchFamily="18" charset="0"/>
              <a:buAutoNum type="arabicParenR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Work Items:</a:t>
            </a:r>
          </a:p>
          <a:p>
            <a:pPr marL="496888" lvl="1" indent="0" eaLnBrk="1" hangingPunct="1">
              <a:buSzPct val="99000"/>
              <a:buNone/>
            </a:pP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Update IEEE </a:t>
            </a: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802.16-</a:t>
            </a: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12-0684-01</a:t>
            </a:r>
            <a:endParaRPr lang="en-US" altLang="ja-JP" sz="2400" dirty="0" smtClean="0">
              <a:latin typeface="Trebuchet MS" pitchFamily="34" charset="0"/>
              <a:ea typeface="ＭＳ Ｐゴシック" charset="-128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457200" y="223838"/>
            <a:ext cx="8229600" cy="6985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rIns="40639"/>
          <a:lstStyle/>
          <a:p>
            <a:pPr marL="39688" algn="ctr">
              <a:defRPr/>
            </a:pPr>
            <a:r>
              <a:rPr kumimoji="0" lang="en-US" altLang="ja-JP" sz="3200" b="1" dirty="0" smtClean="0">
                <a:latin typeface="Trebuchet MS" pitchFamily="34" charset="0"/>
                <a:ea typeface="ＭＳ Ｐゴシック" pitchFamily="50" charset="-128"/>
              </a:rPr>
              <a:t>Agenda </a:t>
            </a:r>
            <a:r>
              <a:rPr kumimoji="0" lang="en-US" altLang="ja-JP" sz="3200" b="1" dirty="0">
                <a:latin typeface="Trebuchet MS" pitchFamily="34" charset="0"/>
                <a:ea typeface="ＭＳ Ｐゴシック" pitchFamily="50" charset="-128"/>
              </a:rPr>
              <a:t>for the Week</a:t>
            </a:r>
            <a:endParaRPr kumimoji="0" lang="en-US" altLang="ja-JP" sz="3200" b="1" kern="0" dirty="0">
              <a:solidFill>
                <a:schemeClr val="tx1"/>
              </a:solidFill>
              <a:latin typeface="Trebuchet MS" pitchFamily="34" charset="0"/>
              <a:ea typeface="ＭＳ Ｐゴシック" pitchFamily="50" charset="-128"/>
              <a:cs typeface="+mj-cs"/>
              <a:sym typeface="Times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8229600" cy="6985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indent="0" eaLnBrk="1" hangingPunct="1"/>
            <a:r>
              <a:rPr lang="en-US" altLang="ja-JP" b="1" dirty="0" smtClean="0">
                <a:latin typeface="Trebuchet MS" pitchFamily="34" charset="0"/>
                <a:ea typeface="ＭＳ Ｐゴシック" charset="-128"/>
              </a:rPr>
              <a:t>Actions on IEEE 802.16-12-0684</a:t>
            </a:r>
            <a:br>
              <a:rPr lang="en-US" altLang="ja-JP" b="1" dirty="0" smtClean="0">
                <a:latin typeface="Trebuchet MS" pitchFamily="34" charset="0"/>
                <a:ea typeface="ＭＳ Ｐゴシック" charset="-128"/>
              </a:rPr>
            </a:br>
            <a:r>
              <a:rPr lang="en-US" altLang="ja-JP" b="1" dirty="0" smtClean="0">
                <a:latin typeface="Trebuchet MS" pitchFamily="34" charset="0"/>
                <a:ea typeface="ＭＳ Ｐゴシック" charset="-128"/>
              </a:rPr>
              <a:t> 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5626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40639" bIns="45720" numCol="1" anchor="t" anchorCtr="0" compatLnSpc="1">
            <a:prstTxWarp prst="textNoShape">
              <a:avLst/>
            </a:prstTxWarp>
          </a:bodyPr>
          <a:lstStyle/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At Session #</a:t>
            </a: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82, </a:t>
            </a: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802.16 WG finished 802.16-12-0684-01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Statement to WP 5D: Comments on Working Doc toward a PDNR on the use of IMT for broadband PPDR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800" dirty="0" smtClean="0">
                <a:latin typeface="Trebuchet MS" pitchFamily="34" charset="0"/>
                <a:ea typeface="ＭＳ Ｐゴシック" charset="-128"/>
              </a:rPr>
              <a:t>Approved by IEEE 802.18 TAG and by IEEE 802 EC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Not submitted to WP 5D</a:t>
            </a:r>
          </a:p>
          <a:p>
            <a:pPr marL="1085850" lvl="2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400" dirty="0" smtClean="0">
                <a:latin typeface="Trebuchet MS" pitchFamily="34" charset="0"/>
                <a:ea typeface="ＭＳ Ｐゴシック" charset="-128"/>
              </a:rPr>
              <a:t>Due date: 23 January</a:t>
            </a:r>
          </a:p>
          <a:p>
            <a:pPr marL="1085850" lvl="2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400" dirty="0" smtClean="0">
                <a:latin typeface="Trebuchet MS" pitchFamily="34" charset="0"/>
                <a:ea typeface="ＭＳ Ｐゴシック" charset="-128"/>
              </a:rPr>
              <a:t>Reserved possibility of updating the draft at Session #83</a:t>
            </a:r>
          </a:p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14 January: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ITU-R Liaison Group discussed update of IEEE 802.16-12-0684-01</a:t>
            </a:r>
          </a:p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15 January: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ITU-R Liaison Group developed 802.16-12-0684-02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IEEE 802.18 approved 802.16-12-0684-03</a:t>
            </a:r>
          </a:p>
          <a:p>
            <a:pPr marL="342900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400" dirty="0" smtClean="0">
                <a:latin typeface="Trebuchet MS" pitchFamily="34" charset="0"/>
                <a:ea typeface="ＭＳ Ｐゴシック" charset="-128"/>
              </a:rPr>
              <a:t>17 January: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Marks proposed 802.16-12-0684-04 to IEEE 802.18 TAG</a:t>
            </a:r>
          </a:p>
          <a:p>
            <a:pPr marL="1085850" lvl="2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1600" dirty="0" smtClean="0">
                <a:latin typeface="Trebuchet MS" pitchFamily="34" charset="0"/>
                <a:ea typeface="ＭＳ Ｐゴシック" charset="-128"/>
              </a:rPr>
              <a:t>Based on input from contributor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r>
              <a:rPr lang="en-US" altLang="ja-JP" sz="2000" dirty="0" smtClean="0">
                <a:latin typeface="Trebuchet MS" pitchFamily="34" charset="0"/>
                <a:ea typeface="ＭＳ Ｐゴシック" charset="-128"/>
              </a:rPr>
              <a:t>IEEE 802.18 approved 802.16-12-0684-04</a:t>
            </a:r>
          </a:p>
          <a:p>
            <a:pPr marL="742950" lvl="1" eaLnBrk="1" hangingPunct="1">
              <a:lnSpc>
                <a:spcPct val="80000"/>
              </a:lnSpc>
              <a:buSzPct val="125000"/>
              <a:buFont typeface="Trebuchet MS" pitchFamily="34" charset="0"/>
              <a:buChar char="−"/>
            </a:pPr>
            <a:endParaRPr lang="en-US" altLang="ja-JP" sz="1600" dirty="0" smtClean="0">
              <a:latin typeface="Trebuchet MS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/>
        </p:nvSpPr>
        <p:spPr bwMode="auto">
          <a:xfrm>
            <a:off x="457200" y="223838"/>
            <a:ext cx="82296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rIns="40639"/>
          <a:lstStyle/>
          <a:p>
            <a:pPr marL="39688" algn="ctr"/>
            <a:r>
              <a:rPr kumimoji="0" lang="en-US" altLang="ja-JP" sz="3200" b="1" dirty="0">
                <a:latin typeface="Trebuchet MS" pitchFamily="34" charset="0"/>
              </a:rPr>
              <a:t>Motion </a:t>
            </a:r>
            <a:r>
              <a:rPr kumimoji="0" lang="en-US" altLang="ja-JP" sz="3200" b="1" dirty="0" smtClean="0">
                <a:latin typeface="Trebuchet MS" pitchFamily="34" charset="0"/>
              </a:rPr>
              <a:t>1</a:t>
            </a:r>
            <a:endParaRPr kumimoji="0" lang="ja-JP" altLang="en-US" sz="3200" b="1" u="sng" dirty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</p:txBody>
      </p:sp>
      <p:sp>
        <p:nvSpPr>
          <p:cNvPr id="34818" name="Rectangle 2"/>
          <p:cNvSpPr txBox="1">
            <a:spLocks noChangeArrowheads="1"/>
          </p:cNvSpPr>
          <p:nvPr/>
        </p:nvSpPr>
        <p:spPr bwMode="auto">
          <a:xfrm>
            <a:off x="457200" y="914400"/>
            <a:ext cx="8229600" cy="5562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rIns="40639"/>
          <a:lstStyle/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	</a:t>
            </a:r>
            <a:r>
              <a:rPr kumimoji="0" lang="en-US" altLang="ja-JP" sz="2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To approve IEEE 802.18-12-0684-04 for ITU-R Working Party 5D, as a replacement for 802.18-12-0684-01.</a:t>
            </a:r>
          </a:p>
          <a:p>
            <a:pPr lvl="1" indent="-457200">
              <a:spcBef>
                <a:spcPts val="800"/>
              </a:spcBef>
            </a:pPr>
            <a:endParaRPr kumimoji="0" lang="en-US" altLang="ja-JP" sz="1600" b="1" i="1" dirty="0" smtClean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sz="1800" b="1" dirty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Moved:</a:t>
            </a:r>
            <a:r>
              <a:rPr kumimoji="0" lang="en-US" altLang="ja-JP" sz="1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 Godfrey</a:t>
            </a:r>
          </a:p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sz="1800" b="1" dirty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Seconded</a:t>
            </a:r>
            <a:r>
              <a:rPr kumimoji="0" lang="en-US" altLang="ja-JP" sz="1800" b="1" dirty="0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: Hsieh </a:t>
            </a:r>
            <a:endParaRPr kumimoji="0" lang="en-US" altLang="ja-JP" sz="1800" b="1" dirty="0" smtClean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  <a:p>
            <a:pPr lvl="1" indent="-457200">
              <a:spcBef>
                <a:spcPts val="800"/>
              </a:spcBef>
              <a:buSzPct val="125000"/>
            </a:pPr>
            <a:r>
              <a:rPr kumimoji="0" lang="en-US" altLang="ja-JP" sz="1800" b="1" dirty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Results (For/Against/Abstain)</a:t>
            </a:r>
            <a:r>
              <a:rPr kumimoji="0" lang="en-US" altLang="ja-JP" sz="1800" b="1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:</a:t>
            </a:r>
            <a:r>
              <a:rPr kumimoji="0" lang="en-US" altLang="ja-JP" sz="1800" b="1" smtClean="0">
                <a:solidFill>
                  <a:schemeClr val="tx1"/>
                </a:solidFill>
                <a:latin typeface="Trebuchet MS" pitchFamily="34" charset="0"/>
                <a:sym typeface="Times" pitchFamily="18" charset="0"/>
              </a:rPr>
              <a:t> 13/0/0</a:t>
            </a:r>
            <a:endParaRPr kumimoji="0" lang="en-US" altLang="ja-JP" sz="1800" b="1" dirty="0">
              <a:solidFill>
                <a:schemeClr val="tx1"/>
              </a:solidFill>
              <a:latin typeface="Trebuchet MS" pitchFamily="34" charset="0"/>
              <a:sym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- No Graphic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 - No Graphics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lnDef>
  </a:objectDefaults>
  <a:extraClrSchemeLst>
    <a:extraClrScheme>
      <a:clrScheme name="Template - No Graphic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sym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31104</TotalTime>
  <Pages>0</Pages>
  <Words>280</Words>
  <Characters>0</Characters>
  <Application>Microsoft Macintosh PowerPoint</Application>
  <PresentationFormat>On-screen Show (4:3)</PresentationFormat>
  <Lines>0</Lines>
  <Paragraphs>38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Template - No Graphics</vt:lpstr>
      <vt:lpstr>Template</vt:lpstr>
      <vt:lpstr>ITU-R Liaison Group Report to  Session #83 Closing Plenary</vt:lpstr>
      <vt:lpstr>Slide 2</vt:lpstr>
      <vt:lpstr>Actions on IEEE 802.16-12-0684  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Roger Marks</cp:lastModifiedBy>
  <cp:revision>663</cp:revision>
  <dcterms:created xsi:type="dcterms:W3CDTF">2013-01-18T00:20:51Z</dcterms:created>
  <dcterms:modified xsi:type="dcterms:W3CDTF">2013-01-18T00:31:11Z</dcterms:modified>
</cp:coreProperties>
</file>