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2" r:id="rId3"/>
    <p:sldId id="268" r:id="rId4"/>
    <p:sldId id="27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30" autoAdjust="0"/>
    <p:restoredTop sz="94660"/>
  </p:normalViewPr>
  <p:slideViewPr>
    <p:cSldViewPr>
      <p:cViewPr varScale="1">
        <p:scale>
          <a:sx n="109" d="100"/>
          <a:sy n="109" d="100"/>
        </p:scale>
        <p:origin x="-104" y="-4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PPC Opening Presentation Session #83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802.16-13-0016-</a:t>
            </a:r>
            <a:r>
              <a:rPr lang="en-US" dirty="0" smtClean="0">
                <a:latin typeface="Times" pitchFamily="1" charset="0"/>
              </a:rPr>
              <a:t>02-</a:t>
            </a:r>
            <a:r>
              <a:rPr lang="en-US" dirty="0" smtClean="0">
                <a:latin typeface="Times" pitchFamily="1" charset="0"/>
              </a:rPr>
              <a:t>Gdoc_PPC_Opening_presentation_Session_83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13-January-2013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#83 Opening Report / Agenda for </a:t>
            </a:r>
            <a:r>
              <a:rPr lang="en-US" dirty="0" smtClean="0">
                <a:latin typeface="Times" pitchFamily="18" charset="0"/>
              </a:rPr>
              <a:t> PPC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PPC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#83, Vancouver, BC, Canada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14 January 2013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Review input documents for 802.16q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802.16-12-0702 (Device-to-device Terminal Discovery Mechanism)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#83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Posted online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see http://</a:t>
            </a:r>
            <a:r>
              <a:rPr lang="en-US" dirty="0" err="1">
                <a:ea typeface="ＭＳ Ｐゴシック" pitchFamily="34" charset="-128"/>
              </a:rPr>
              <a:t>www.wirelessman.org</a:t>
            </a:r>
            <a:r>
              <a:rPr lang="en-US" dirty="0">
                <a:ea typeface="ＭＳ Ｐゴシック" pitchFamily="34" charset="-128"/>
              </a:rPr>
              <a:t>/meetings/mtg83/</a:t>
            </a:r>
            <a:r>
              <a:rPr lang="en-US" dirty="0" err="1">
                <a:ea typeface="ＭＳ Ｐゴシック" pitchFamily="34" charset="-128"/>
              </a:rPr>
              <a:t>agenda.html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PPC Agenda for the Week</a:t>
            </a:r>
          </a:p>
        </p:txBody>
      </p:sp>
    </p:spTree>
    <p:extLst>
      <p:ext uri="{BB962C8B-B14F-4D97-AF65-F5344CB8AC3E}">
        <p14:creationId xmlns:p14="http://schemas.microsoft.com/office/powerpoint/2010/main" val="4003287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7051</TotalTime>
  <Words>93</Words>
  <Application>Microsoft Macintosh PowerPoint</Application>
  <PresentationFormat>On-screen Show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Template</vt:lpstr>
      <vt:lpstr>PowerPoint Presentation</vt:lpstr>
      <vt:lpstr>802.16 PPC Opening Report  Session #83, Vancouver, BC, Canada</vt:lpstr>
      <vt:lpstr>Goals for Session #83</vt:lpstr>
      <vt:lpstr>PPC Agenda for the Week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686</cp:revision>
  <cp:lastPrinted>1998-02-10T13:28:06Z</cp:lastPrinted>
  <dcterms:created xsi:type="dcterms:W3CDTF">2011-12-30T17:06:23Z</dcterms:created>
  <dcterms:modified xsi:type="dcterms:W3CDTF">2013-01-14T16:59:20Z</dcterms:modified>
</cp:coreProperties>
</file>