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1" r:id="rId2"/>
    <p:sldId id="262" r:id="rId3"/>
    <p:sldId id="268" r:id="rId4"/>
    <p:sldId id="269" r:id="rId5"/>
    <p:sldId id="27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0" autoAdjust="0"/>
    <p:restoredTop sz="94660"/>
  </p:normalViewPr>
  <p:slideViewPr>
    <p:cSldViewPr>
      <p:cViewPr varScale="1">
        <p:scale>
          <a:sx n="109" d="100"/>
          <a:sy n="109" d="100"/>
        </p:scale>
        <p:origin x="-104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580836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77928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176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faqs/affiliationFAQ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PPC </a:t>
            </a:r>
            <a:r>
              <a:rPr lang="en-US" sz="1400" b="1" dirty="0" smtClean="0">
                <a:latin typeface="Times" pitchFamily="1" charset="0"/>
              </a:rPr>
              <a:t>Opening Presentation Session #83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802.16-13-</a:t>
            </a:r>
            <a:r>
              <a:rPr lang="en-US" dirty="0" smtClean="0">
                <a:latin typeface="Times" pitchFamily="1" charset="0"/>
              </a:rPr>
              <a:t>0016-</a:t>
            </a:r>
            <a:r>
              <a:rPr lang="en-US" dirty="0" smtClean="0">
                <a:latin typeface="Times" pitchFamily="1" charset="0"/>
              </a:rPr>
              <a:t>00</a:t>
            </a:r>
            <a:r>
              <a:rPr lang="en-US" dirty="0" smtClean="0">
                <a:latin typeface="Times" pitchFamily="1" charset="0"/>
              </a:rPr>
              <a:t>-Gdoc_PPC_Opening_presentation_Session_83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13-January-2013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Harry Bims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</a:t>
            </a:r>
            <a:r>
              <a:rPr lang="en-US" dirty="0" smtClean="0">
                <a:latin typeface="Times" pitchFamily="1" charset="0"/>
              </a:rPr>
              <a:t>:   +1-650-283-4174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Bims Laboratories, Inc.</a:t>
            </a:r>
            <a:r>
              <a:rPr lang="en-US" dirty="0" smtClean="0">
                <a:latin typeface="Times" pitchFamily="1" charset="0"/>
              </a:rPr>
              <a:t>	</a:t>
            </a:r>
            <a:r>
              <a:rPr lang="en-US" dirty="0">
                <a:latin typeface="Times" pitchFamily="1" charset="0"/>
              </a:rPr>
              <a:t>		</a:t>
            </a:r>
            <a:r>
              <a:rPr lang="en-US" dirty="0" smtClean="0">
                <a:latin typeface="Times" pitchFamily="1" charset="0"/>
              </a:rPr>
              <a:t>E</a:t>
            </a:r>
            <a:r>
              <a:rPr lang="en-US" dirty="0">
                <a:latin typeface="Times" pitchFamily="1" charset="0"/>
              </a:rPr>
              <a:t>-mail</a:t>
            </a:r>
            <a:r>
              <a:rPr lang="en-US" dirty="0" smtClean="0">
                <a:latin typeface="Times" pitchFamily="1" charset="0"/>
              </a:rPr>
              <a:t>:  </a:t>
            </a:r>
            <a:r>
              <a:rPr lang="en-US" dirty="0" err="1" smtClean="0">
                <a:latin typeface="Times" pitchFamily="1" charset="0"/>
              </a:rPr>
              <a:t>harrybims@me.com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#83 Opening Report / Agenda for </a:t>
            </a:r>
            <a:r>
              <a:rPr lang="en-US" dirty="0" smtClean="0">
                <a:latin typeface="Times" pitchFamily="18" charset="0"/>
              </a:rPr>
              <a:t> </a:t>
            </a:r>
            <a:r>
              <a:rPr lang="en-US" dirty="0" smtClean="0">
                <a:latin typeface="Times" pitchFamily="18" charset="0"/>
              </a:rPr>
              <a:t>PPC</a:t>
            </a:r>
            <a:endParaRPr lang="en-US" dirty="0" smtClean="0">
              <a:latin typeface="Times" pitchFamily="18" charset="0"/>
              <a:cs typeface="Times New Roman" pitchFamily="18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</a:t>
            </a:r>
            <a:r>
              <a:rPr lang="en-US" dirty="0" smtClean="0">
                <a:latin typeface="Times" pitchFamily="1" charset="0"/>
              </a:rPr>
              <a:t>Policy: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802.16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PPC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Opening </a:t>
            </a: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Report</a:t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Session #83, Vancouver, BC, Canada</a:t>
            </a: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304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14 January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Review input documents for 802.16q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802.16-12-0001 (Proposed </a:t>
            </a:r>
            <a:r>
              <a:rPr lang="en-US" dirty="0" err="1" smtClean="0">
                <a:ea typeface="ＭＳ Ｐゴシック" pitchFamily="34" charset="-128"/>
              </a:rPr>
              <a:t>ToC</a:t>
            </a:r>
            <a:r>
              <a:rPr lang="en-US" dirty="0" smtClean="0">
                <a:ea typeface="ＭＳ Ｐゴシック" pitchFamily="34" charset="-128"/>
              </a:rPr>
              <a:t> – AWD)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802.16-12-0002 (Proposed AWD Texts)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802.16-12-0003 (Resource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 for interference)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802.16-12-0005 (Multi-BS MIMO)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0006 (SRD for interference)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0008 (Proposed outline for BS power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802.16-12-</a:t>
            </a:r>
            <a:r>
              <a:rPr lang="en-US" dirty="0" smtClean="0">
                <a:ea typeface="ＭＳ Ｐゴシック" pitchFamily="34" charset="-128"/>
              </a:rPr>
              <a:t>0009 (proposal for small base station mobility </a:t>
            </a:r>
            <a:r>
              <a:rPr lang="en-US" dirty="0" err="1" smtClean="0">
                <a:ea typeface="ＭＳ Ｐゴシック" pitchFamily="34" charset="-128"/>
              </a:rPr>
              <a:t>mgmt</a:t>
            </a:r>
            <a:r>
              <a:rPr lang="en-US" dirty="0" smtClean="0">
                <a:ea typeface="ＭＳ Ｐゴシック" pitchFamily="34" charset="-128"/>
              </a:rPr>
              <a:t>)</a:t>
            </a:r>
            <a:endParaRPr lang="en-US" dirty="0">
              <a:ea typeface="ＭＳ Ｐゴシック" pitchFamily="34" charset="-128"/>
            </a:endParaRPr>
          </a:p>
          <a:p>
            <a:pPr lvl="1"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Session #83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Finalize </a:t>
            </a:r>
            <a:r>
              <a:rPr lang="en-US" dirty="0" err="1" smtClean="0">
                <a:ea typeface="ＭＳ Ｐゴシック" pitchFamily="34" charset="-128"/>
              </a:rPr>
              <a:t>OmniRAN</a:t>
            </a:r>
            <a:r>
              <a:rPr lang="en-US" dirty="0" smtClean="0">
                <a:ea typeface="ＭＳ Ｐゴシック" pitchFamily="34" charset="-128"/>
              </a:rPr>
              <a:t> output documents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PPC Goals </a:t>
            </a:r>
            <a:r>
              <a:rPr lang="en-US" dirty="0" smtClean="0"/>
              <a:t>for Session #</a:t>
            </a:r>
            <a:r>
              <a:rPr lang="en-US" dirty="0" smtClean="0"/>
              <a:t>83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3702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04800" y="1493838"/>
            <a:ext cx="8686800" cy="50593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Posted online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see http://</a:t>
            </a:r>
            <a:r>
              <a:rPr lang="en-US" dirty="0" err="1">
                <a:ea typeface="ＭＳ Ｐゴシック" pitchFamily="34" charset="-128"/>
              </a:rPr>
              <a:t>www.wirelessman.org</a:t>
            </a:r>
            <a:r>
              <a:rPr lang="en-US" dirty="0">
                <a:ea typeface="ＭＳ Ｐゴシック" pitchFamily="34" charset="-128"/>
              </a:rPr>
              <a:t>/meetings/mtg83/</a:t>
            </a:r>
            <a:r>
              <a:rPr lang="en-US" dirty="0" err="1">
                <a:ea typeface="ＭＳ Ｐゴシック" pitchFamily="34" charset="-128"/>
              </a:rPr>
              <a:t>agenda.html</a:t>
            </a: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0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PPC Agenda for the Week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03287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7050</TotalTime>
  <Words>171</Words>
  <Application>Microsoft Macintosh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PowerPoint Presentation</vt:lpstr>
      <vt:lpstr>802.16 PPC Opening Report  Session #83, Vancouver, BC, Canada</vt:lpstr>
      <vt:lpstr>Goals for Session #83</vt:lpstr>
      <vt:lpstr>PPC Goals for Session #83 (contd)</vt:lpstr>
      <vt:lpstr>PPC Agenda for the Week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Harry Bims User</cp:lastModifiedBy>
  <cp:revision>683</cp:revision>
  <cp:lastPrinted>1998-02-10T13:28:06Z</cp:lastPrinted>
  <dcterms:created xsi:type="dcterms:W3CDTF">2011-12-30T17:06:23Z</dcterms:created>
  <dcterms:modified xsi:type="dcterms:W3CDTF">2013-01-14T16:50:36Z</dcterms:modified>
</cp:coreProperties>
</file>