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90" r:id="rId5"/>
    <p:sldId id="283" r:id="rId6"/>
    <p:sldId id="266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04" d="100"/>
          <a:sy n="104" d="100"/>
        </p:scale>
        <p:origin x="-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16-13-0011-01-Gdoc_GRIDMAN_Opening_presentation_s83.pptx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645-02-Gdoc-ieee-p802-16n-d6-sponsor-ballot-comments.cmt" TargetMode="External"/><Relationship Id="rId2" Type="http://schemas.openxmlformats.org/officeDocument/2006/relationships/hyperlink" Target="https://mentor.ieee.org/802.16/dcn/12/16-12-0697-01-Gdoc-gridman-task-group-closing-report-session-82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6/dcn/12/16-12-0698-00-Gdoc-minutes-of-the-gridman-task-group-for-session-82.doc" TargetMode="External"/><Relationship Id="rId4" Type="http://schemas.openxmlformats.org/officeDocument/2006/relationships/hyperlink" Target="https://mentor.ieee.org/802.16/dcn/12/16-12-0646-02-Gdoc-ieee-p802-16-1a-d6-sponsor-ballot-comments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802.16-13-0011-01-Gdoc_GRIDMAN_Opening_presentation_s83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Sponsor Recirculation Ballot		Sept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000" dirty="0" smtClean="0">
                <a:ea typeface="ＭＳ Ｐゴシック"/>
                <a:cs typeface="ＭＳ Ｐゴシック"/>
              </a:rPr>
              <a:t>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Mar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01000" y="5334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678363"/>
          </a:xfrm>
        </p:spPr>
        <p:txBody>
          <a:bodyPr/>
          <a:lstStyle/>
          <a:p>
            <a:r>
              <a:rPr lang="en-US" dirty="0" smtClean="0"/>
              <a:t>Recirculation Sponsor Ballot on two drafts (P802.16n/D7  and P802.16.1a/D7) after incorporating Session #82 comment resolutions</a:t>
            </a:r>
          </a:p>
          <a:p>
            <a:endParaRPr lang="en-US" dirty="0" smtClean="0"/>
          </a:p>
          <a:p>
            <a:r>
              <a:rPr lang="en-US" dirty="0" smtClean="0"/>
              <a:t>Recirculation Ballot ran from 13 December 2012 to 31 December 2012 </a:t>
            </a:r>
          </a:p>
          <a:p>
            <a:endParaRPr lang="en-US" dirty="0" smtClean="0"/>
          </a:p>
          <a:p>
            <a:r>
              <a:rPr lang="en-US" dirty="0" smtClean="0"/>
              <a:t>The recirculation ballot D7 resulted in no new disapprove votes, so the Conditional Approval Process requirements are met.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Recirculation Ballot Results on </a:t>
            </a:r>
            <a:br>
              <a:rPr lang="en-US" dirty="0" smtClean="0"/>
            </a:br>
            <a:r>
              <a:rPr lang="en-US" dirty="0" smtClean="0"/>
              <a:t>802.16n D7 and 802.16.1a D7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802.16n D7  is as follows:</a:t>
            </a:r>
          </a:p>
          <a:p>
            <a:pPr lvl="1"/>
            <a:r>
              <a:rPr lang="en-US" dirty="0" smtClean="0"/>
              <a:t>83: Approve:   (100%)</a:t>
            </a:r>
          </a:p>
          <a:p>
            <a:pPr lvl="1"/>
            <a:r>
              <a:rPr lang="en-US" dirty="0" smtClean="0"/>
              <a:t>0: Disapprove</a:t>
            </a:r>
          </a:p>
          <a:p>
            <a:pPr lvl="1"/>
            <a:r>
              <a:rPr lang="en-US" dirty="0" smtClean="0"/>
              <a:t>4: Abstain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802.16.1a D7 is as follows:</a:t>
            </a:r>
          </a:p>
          <a:p>
            <a:pPr lvl="1"/>
            <a:r>
              <a:rPr lang="en-US" dirty="0" smtClean="0"/>
              <a:t>    83: Approve:  (100%)</a:t>
            </a:r>
          </a:p>
          <a:p>
            <a:pPr lvl="1"/>
            <a:r>
              <a:rPr lang="en-US" dirty="0" smtClean="0"/>
              <a:t>    0 Disapprove</a:t>
            </a:r>
          </a:p>
          <a:p>
            <a:pPr lvl="1"/>
            <a:r>
              <a:rPr lang="en-US" dirty="0" smtClean="0"/>
              <a:t>    5: Abstain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#82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b="1" dirty="0" smtClean="0">
                <a:hlinkClick r:id="rId2"/>
              </a:rPr>
              <a:t>IEEE 802.16-12-0697-01-Gdoc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802.16n/D6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802.16-12-0645-02-Gdoc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802.16.1a/D6: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16-12-0646-02-Gdoc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#82 – </a:t>
            </a:r>
            <a:r>
              <a:rPr lang="en-US" b="1" dirty="0" smtClean="0">
                <a:hlinkClick r:id="rId5"/>
              </a:rPr>
              <a:t>IEEE 802.16-12-0698-00-Gdoc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Sponsor Recirculation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P802.16n/D7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P802.16.1a/D7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comments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No new comments submitted through Sponsor Ballot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12 WG comments on P802.16n/D7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 WG comments on P802.16.1a/D7 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dirty="0" smtClean="0"/>
              <a:t>Comment resolution on D7 Drafts</a:t>
            </a:r>
          </a:p>
          <a:p>
            <a:r>
              <a:rPr lang="en-US" dirty="0" smtClean="0"/>
              <a:t>Create new D8 Drafts</a:t>
            </a:r>
          </a:p>
          <a:p>
            <a:r>
              <a:rPr lang="en-US" dirty="0" smtClean="0"/>
              <a:t>Recirculation to start by 24 January</a:t>
            </a:r>
          </a:p>
          <a:p>
            <a:r>
              <a:rPr lang="en-US" dirty="0" smtClean="0"/>
              <a:t>Proceed </a:t>
            </a:r>
            <a:r>
              <a:rPr lang="en-US" dirty="0" smtClean="0"/>
              <a:t>with Conditional Approval Process and submit both drafts to </a:t>
            </a:r>
            <a:r>
              <a:rPr lang="en-US" dirty="0" err="1" smtClean="0"/>
              <a:t>RevCom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GRIDMAN Session #83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057275"/>
          <a:ext cx="8763000" cy="409067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Jan 2013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#82 minutes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</a:t>
                      </a:r>
                      <a:r>
                        <a:rPr kumimoji="0" lang="en-CA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recirc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ballot Comment Resolution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Jan 2013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 – 15:30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</a:t>
                      </a:r>
                    </a:p>
                  </a:txBody>
                  <a:tcPr horzOverflow="overflow">
                    <a:noFill/>
                  </a:tcPr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Jan 2013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 – 15:30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Jan 2013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if needed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7041</TotalTime>
  <Words>350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#83, Vancouver, BC, Canada</vt:lpstr>
      <vt:lpstr>GRIDMAN Purpose and Scope</vt:lpstr>
      <vt:lpstr>Status Summary</vt:lpstr>
      <vt:lpstr>Sponsor Recirculation Ballot Results on  802.16n D7 and 802.16.1a D7</vt:lpstr>
      <vt:lpstr>Session #82 Output Documents</vt:lpstr>
      <vt:lpstr>Goals for Session #83</vt:lpstr>
      <vt:lpstr>Goals for Session #83</vt:lpstr>
      <vt:lpstr>GRIDMAN Session #83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679</cp:revision>
  <cp:lastPrinted>1998-02-10T13:28:06Z</cp:lastPrinted>
  <dcterms:created xsi:type="dcterms:W3CDTF">2011-12-30T17:06:23Z</dcterms:created>
  <dcterms:modified xsi:type="dcterms:W3CDTF">2013-01-14T17:07:07Z</dcterms:modified>
</cp:coreProperties>
</file>