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3" r:id="rId3"/>
    <p:sldId id="264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04" d="100"/>
          <a:sy n="104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16-12-0692-00-Gcon_802-16-treasurers-report_s82.pptx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15 November 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#82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802.16-12-0692-00-Gdoc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15-November-2012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#82  Working Group Treasurer Report (November 2012)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Previous Report Status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802.16 Treasurer position has been vacant since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Sept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2010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Previous Balances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9 September 2010			</a:t>
            </a:r>
            <a:r>
              <a:rPr lang="en-US" dirty="0" smtClean="0"/>
              <a:t>$33,895.03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31 December 2011			</a:t>
            </a:r>
            <a:r>
              <a:rPr lang="en-US" dirty="0" smtClean="0"/>
              <a:t>$41,129.54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Activity to date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762000"/>
          </a:xfrm>
        </p:spPr>
        <p:txBody>
          <a:bodyPr/>
          <a:lstStyle/>
          <a:p>
            <a:r>
              <a:rPr lang="en-US" sz="2800" dirty="0" smtClean="0"/>
              <a:t>Balance on 31 October 2012: 		$40,964.84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405" y="1752600"/>
            <a:ext cx="817719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6437</TotalTime>
  <Words>60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Slide 1</vt:lpstr>
      <vt:lpstr>Previous Report Status</vt:lpstr>
      <vt:lpstr>2012 Activity to date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651</cp:revision>
  <cp:lastPrinted>1998-02-10T13:28:06Z</cp:lastPrinted>
  <dcterms:created xsi:type="dcterms:W3CDTF">2011-12-30T17:06:23Z</dcterms:created>
  <dcterms:modified xsi:type="dcterms:W3CDTF">2012-11-15T17:11:05Z</dcterms:modified>
</cp:coreProperties>
</file>