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9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372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172" y="-10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mailto:brian.kiernan@interdigital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Metrology SG Closing Report – Session #81 - DRAFT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16-12-0683-00-03R0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14 November 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Brian Kiernan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+1-610-878-5637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InterDigital Communications, LLC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E-mail: </a:t>
            </a:r>
            <a:r>
              <a:rPr lang="en-US" dirty="0" smtClean="0">
                <a:latin typeface="Times" pitchFamily="1" charset="0"/>
                <a:hlinkClick r:id="rId2"/>
              </a:rPr>
              <a:t>brian.kiernan@interdigital.com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Metrology SG for Session #82 and requests 802.16 action on the SG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81200" y="6553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80216-12-0683-00-03R0		Nov 15,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#81, the Metrology SG held one session:</a:t>
            </a:r>
          </a:p>
          <a:p>
            <a:r>
              <a:rPr lang="en-US" sz="2400" dirty="0" smtClean="0"/>
              <a:t>Wednesday 14 November 2012</a:t>
            </a:r>
            <a:r>
              <a:rPr lang="en-US" sz="2400" dirty="0"/>
              <a:t>	</a:t>
            </a:r>
            <a:r>
              <a:rPr lang="en-US" sz="2400" dirty="0" smtClean="0"/>
              <a:t>1:45 PM </a:t>
            </a:r>
            <a:r>
              <a:rPr lang="en-US" sz="2400" dirty="0"/>
              <a:t>– </a:t>
            </a:r>
            <a:r>
              <a:rPr lang="en-US" sz="2400" dirty="0" smtClean="0"/>
              <a:t>15:35 PM</a:t>
            </a:r>
          </a:p>
          <a:p>
            <a:pPr lvl="1"/>
            <a:r>
              <a:rPr lang="en-US" sz="2000" dirty="0" smtClean="0"/>
              <a:t>Bonham A</a:t>
            </a:r>
            <a:endParaRPr lang="en-US" sz="2000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6553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80216-12-0683-00-03R0		Nov 15,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660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74327324"/>
              </p:ext>
            </p:extLst>
          </p:nvPr>
        </p:nvGraphicFramePr>
        <p:xfrm>
          <a:off x="228600" y="1219200"/>
          <a:ext cx="8534400" cy="5105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276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SOURCE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ACTION</a:t>
                      </a:r>
                      <a:endParaRPr lang="en-US" sz="1600" dirty="0"/>
                    </a:p>
                  </a:txBody>
                  <a:tcPr/>
                </a:tc>
              </a:tr>
              <a:tr h="65923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802.16-12-0649-00-Smet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on FCC Program to Measure Mobile Broadband Service Performance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802.16-12-0650-00-Smet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on IETF Network Measurement Activities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9229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802.16-12-0647-00-Smet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Proposal for a Draft Architecture and Requirements Document for Mobile</a:t>
                      </a:r>
                    </a:p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Broadband Network Performance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AGREED</a:t>
                      </a:r>
                    </a:p>
                  </a:txBody>
                  <a:tcPr anchor="ctr"/>
                </a:tc>
              </a:tr>
              <a:tr h="9229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802.16-12-0648-00-Smet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Draft IEEE 802.16.3 Architecture and Requirements for Mobile</a:t>
                      </a:r>
                    </a:p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Broadband Network Performance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802.16-12-0682-00-03R0</a:t>
                      </a:r>
                    </a:p>
                  </a:txBody>
                  <a:tcPr anchor="ctr"/>
                </a:tc>
              </a:tr>
              <a:tr h="65923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802.16-12-0651-00-Smet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Report to External Organizations on P802.16.3 Progress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802.16-12-0680-00-03R0</a:t>
                      </a:r>
                      <a:endParaRPr lang="en-US" sz="1200" dirty="0"/>
                    </a:p>
                  </a:txBody>
                  <a:tcPr anchor="ctr"/>
                </a:tc>
              </a:tr>
              <a:tr h="9229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802.16-12-0659-00-Smet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Draft Call for Contributions toward P802.16.3 Development at</a:t>
                      </a:r>
                    </a:p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Session #83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802.16-12-0681-00-03R0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81200" y="6553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80216-12-0683-00-03R0		Nov 15,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85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Chair’s Summary of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382000" cy="4572000"/>
          </a:xfrm>
        </p:spPr>
        <p:txBody>
          <a:bodyPr/>
          <a:lstStyle/>
          <a:p>
            <a:r>
              <a:rPr lang="en-US" sz="2000" dirty="0" smtClean="0"/>
              <a:t>The SG reviewed several contributions about Mobile </a:t>
            </a:r>
            <a:r>
              <a:rPr lang="en-US" sz="2000" dirty="0"/>
              <a:t>Broadband Network Performance </a:t>
            </a:r>
            <a:r>
              <a:rPr lang="en-US" sz="2000" dirty="0" smtClean="0"/>
              <a:t>Measurements  and related activities going on in other  organizations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The Study Group agreed on a new Draft Working Document, 802.16-12-0682-00-03R0,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The group agreed to issue a Call for Contributions , 802.16-12-0681-00-03R0,  based on that new Draft Working Document</a:t>
            </a:r>
          </a:p>
          <a:p>
            <a:endParaRPr lang="en-US" sz="2000" dirty="0" smtClean="0"/>
          </a:p>
          <a:p>
            <a:r>
              <a:rPr lang="en-US" sz="2000" dirty="0" smtClean="0"/>
              <a:t>The Group also prepared a Report to External Organizations on its activities, 802.16-12-0680-00-03R0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81200" y="6553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80216-12-0683-00-03R0		Nov 15,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253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Agreed to Be Recommended for Plenary Approval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41193295"/>
              </p:ext>
            </p:extLst>
          </p:nvPr>
        </p:nvGraphicFramePr>
        <p:xfrm>
          <a:off x="457200" y="1518921"/>
          <a:ext cx="8229600" cy="213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3434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SG REF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PLENARY REF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Draft Report to External Organizations on P802.16.3 Progress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16-12-0680-00-03R0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Draft Working Document,  “Architecture and Requirements for Mobile Broadband Network Performance Measurement”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802.16-12-0682-00-03R0</a:t>
                      </a:r>
                      <a:endParaRPr lang="en-US" sz="1400" dirty="0"/>
                    </a:p>
                  </a:txBody>
                  <a:tcPr anchor="ctr"/>
                </a:tc>
              </a:tr>
              <a:tr h="43688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Call 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for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Contributions for Draft working Document for Session #83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802.16-12-0681-00-03R0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81200" y="6553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80216-12-0683-00-03R0		Nov 15,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274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Plenary Approval Motions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Draft Working Document,  “Architecture and Requirements for Mobile Broadband Network Performance Measurement”(802.16-12-0682-00-03R0)</a:t>
            </a:r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6553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80216-12-0683-00-03R0		Nov 15,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566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/>
          <a:lstStyle/>
          <a:p>
            <a:r>
              <a:rPr lang="en-US" dirty="0"/>
              <a:t>Plenary Approval Motions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“</a:t>
            </a:r>
            <a:r>
              <a:rPr lang="en-US" kern="1200" dirty="0" smtClean="0"/>
              <a:t>Call for Contributions for Draft Working Document for Session #83”</a:t>
            </a:r>
            <a:r>
              <a:rPr lang="en-US" dirty="0" smtClean="0"/>
              <a:t>(802.16-12-0681-00-03R0)</a:t>
            </a:r>
            <a:endParaRPr lang="en-US" dirty="0"/>
          </a:p>
          <a:p>
            <a:pPr lvl="1"/>
            <a:r>
              <a:rPr lang="en-US" dirty="0"/>
              <a:t>Mover:		</a:t>
            </a:r>
          </a:p>
          <a:p>
            <a:pPr lvl="1"/>
            <a:r>
              <a:rPr lang="en-US" dirty="0"/>
              <a:t>Second: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81200" y="6553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80216-12-0683-00-03R0		Nov 15,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1325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 Approval Motions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“Draft Report to External Organizations on P802.16.3 Progress</a:t>
            </a:r>
            <a:r>
              <a:rPr lang="en-US" kern="1200" dirty="0" smtClean="0"/>
              <a:t>”</a:t>
            </a:r>
            <a:r>
              <a:rPr lang="en-US" dirty="0" smtClean="0"/>
              <a:t>(802.16-12-0680-00-03R0)</a:t>
            </a:r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6553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80216-12-0683-00-03R0		Nov 15,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581</TotalTime>
  <Words>353</Words>
  <Application>Microsoft Office PowerPoint</Application>
  <PresentationFormat>On-screen Show (4:3)</PresentationFormat>
  <Paragraphs>99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</vt:lpstr>
      <vt:lpstr>Slide 1</vt:lpstr>
      <vt:lpstr>Summary of Meeting Sessions</vt:lpstr>
      <vt:lpstr>Summary of Input Contributions</vt:lpstr>
      <vt:lpstr>Chair’s Summary of Discussions</vt:lpstr>
      <vt:lpstr>Documents Agreed to Be Recommended for Plenary Approval</vt:lpstr>
      <vt:lpstr>Plenary Approval Motions (1)</vt:lpstr>
      <vt:lpstr>Plenary Approval Motions (2)</vt:lpstr>
      <vt:lpstr>Plenary Approval Motions (3)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kiernabg</cp:lastModifiedBy>
  <cp:revision>91</cp:revision>
  <cp:lastPrinted>1998-02-10T13:28:06Z</cp:lastPrinted>
  <dcterms:created xsi:type="dcterms:W3CDTF">2011-12-30T17:06:23Z</dcterms:created>
  <dcterms:modified xsi:type="dcterms:W3CDTF">2012-11-15T17:16:00Z</dcterms:modified>
</cp:coreProperties>
</file>