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5" r:id="rId4"/>
    <p:sldId id="278" r:id="rId5"/>
    <p:sldId id="268" r:id="rId6"/>
    <p:sldId id="279" r:id="rId7"/>
    <p:sldId id="271" r:id="rId8"/>
    <p:sldId id="272" r:id="rId9"/>
    <p:sldId id="274" r:id="rId10"/>
    <p:sldId id="27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47" autoAdjust="0"/>
  </p:normalViewPr>
  <p:slideViewPr>
    <p:cSldViewPr>
      <p:cViewPr varScale="1">
        <p:scale>
          <a:sx n="104" d="100"/>
          <a:sy n="104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9/20/2012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802.16-12-0616-00-Gdoc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2/16-12-0559-04-Gdoc-ieee-p802-16n-d5-sponsor-ballot-comments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2/16-12-0560-04-Gdoc-ieee-p802-16-1a-d5-sponsor-ballot-comments.cm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616-00-Gdoc-gridman-closing-report-s81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612-00-Gdoc-minutes-of-the-gridman-task-group-for-session-81.doc" TargetMode="External"/><Relationship Id="rId5" Type="http://schemas.openxmlformats.org/officeDocument/2006/relationships/hyperlink" Target="https://mentor.ieee.org/802.16/dcn/12/16-12-0560-04-Gdoc-ieee-p802-16-1a-d5-sponsor-ballot-comments.cmt" TargetMode="External"/><Relationship Id="rId4" Type="http://schemas.openxmlformats.org/officeDocument/2006/relationships/hyperlink" Target="https://mentor.ieee.org/802.16/dcn/12/16-12-0559-04-Gdoc-ieee-p802-16n-d5-sponsor-ballot-comments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#81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802.16-12-01-0616-00-Gdoc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2012-09-20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#81 (Indian Wells, CA)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Recirculation Ballots		September 2012 – Jan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77200" y="4953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#81, Indian Wells, CA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20 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94 comments on 802.16n/D5. Resolutions are  in commentary database </a:t>
            </a:r>
            <a:r>
              <a:rPr lang="en-US" b="1" dirty="0" smtClean="0">
                <a:hlinkClick r:id="rId2"/>
              </a:rPr>
              <a:t>IEEE 802.16-12-0559-04-Gdoc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93 accepted/accept modified, 1 rejected,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Rejected comment details: </a:t>
            </a:r>
          </a:p>
          <a:p>
            <a:pPr lvl="2" eaLnBrk="1" hangingPunct="1">
              <a:defRPr/>
            </a:pPr>
            <a:r>
              <a:rPr lang="en-US" dirty="0" smtClean="0"/>
              <a:t>Commenter requested removing all “see also” phrases in definitions. The TG replies that the use of "see also" is consistent with the baseline document 802.16-2012.    </a:t>
            </a:r>
            <a:r>
              <a:rPr lang="en-US" dirty="0" smtClean="0"/>
              <a:t>(See </a:t>
            </a:r>
            <a:r>
              <a:rPr lang="en-US" dirty="0" smtClean="0"/>
              <a:t>definition of "</a:t>
            </a:r>
            <a:r>
              <a:rPr lang="en-US" dirty="0" err="1" smtClean="0"/>
              <a:t>multihop</a:t>
            </a:r>
            <a:r>
              <a:rPr lang="en-US" dirty="0" smtClean="0"/>
              <a:t> relay base station (MR-BS)" in 802.16-2012)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Accomplishments this week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169 comments on 802.16.1a/D5. Resolutions are in commentary database: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802.</a:t>
            </a:r>
            <a:r>
              <a:rPr lang="en-US" b="1" dirty="0" smtClean="0">
                <a:hlinkClick r:id="rId2"/>
              </a:rPr>
              <a:t>16-12-0560-04-Gdoc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164 accepted / accept modified, 5 rejected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Rejected Comment Details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i-5, i-3. Commenter requests a change in unit formatting in a way inconsistent with existing usage in base standard.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i-4: Commenter requested changing a bit field length in the amendment in a way that would make implementation of the amendment in context of the base standard more difficult.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0075: Comment self-rejected by commenter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i-53: Commenter requests limiting document sub-sections to 5 levels, but the base standard already uses 8 levels.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#81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802.16-12-0616-00-Gdoc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802.16n/D5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</a:t>
            </a:r>
            <a:r>
              <a:rPr lang="en-US" b="1" dirty="0" smtClean="0">
                <a:hlinkClick r:id="rId4"/>
              </a:rPr>
              <a:t>802.16-12-0559-04-Gdoc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802.16.1a/D5: </a:t>
            </a:r>
            <a:r>
              <a:rPr lang="en-US" b="1" dirty="0" smtClean="0">
                <a:ea typeface="ＭＳ Ｐゴシック" pitchFamily="34" charset="-128"/>
                <a:hlinkClick r:id="rId5"/>
              </a:rPr>
              <a:t>IEEE 802.</a:t>
            </a:r>
            <a:r>
              <a:rPr lang="en-US" b="1" dirty="0" smtClean="0">
                <a:hlinkClick r:id="rId5"/>
              </a:rPr>
              <a:t>16-12-0560-04-Gdoc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#81 – </a:t>
            </a:r>
            <a:r>
              <a:rPr lang="en-US" b="1" dirty="0" smtClean="0">
                <a:hlinkClick r:id="rId6"/>
              </a:rPr>
              <a:t>IEEE 802.16-12-0612-00-Gdoc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</a:t>
            </a:r>
            <a:r>
              <a:rPr lang="en-US" dirty="0" smtClean="0"/>
              <a:t>Drafts for Sponsor Recirculation (Available Oct 12 )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P802.16n/D6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P802.16.1a/D6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Motion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"To authorize the editor to generate Draft P802.16n/D6 based on Draft P802.16n/D5 and the comment resolutions in “16-12-0559-04-Gdoc" and to request the WG to forward Draft P802.16n/D6 for Recirculation Sponsor </a:t>
            </a:r>
            <a:r>
              <a:rPr lang="en-US" dirty="0" smtClean="0"/>
              <a:t>Ballot</a:t>
            </a:r>
          </a:p>
          <a:p>
            <a:pPr lvl="1"/>
            <a:r>
              <a:rPr lang="en-US" dirty="0" smtClean="0"/>
              <a:t>Result:  Motion Passes:  12 : 0 : 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"To authorize the editor to generate Draft P802.16.1a/D6 based on Draft P802.16.1a/D5 and the comment resolutions in "IEEE 802.16-12-0560-04-Gdoc " and to request the WG to forward Draft P802.16.1a/D6 for Recirculation Sponsor Ballot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Result:  Motion Passes:  12 : 0 : </a:t>
            </a:r>
            <a:r>
              <a:rPr lang="en-US" dirty="0" smtClean="0"/>
              <a:t>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P802.16n/D6 based on Draft P802.16n/D5 and the comment resolutions in “IEEE 802.16-12-0559-04-Gdoc" and to request the WG to forward for Sponsor Recirculation Ballot on Draft P802.16n/D6”</a:t>
            </a:r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P802.16.1a/D6 based on Draft P802.16.1a/D5 and the comment resolutions in "IEEE 802.16-12-0560-04-Gdoc" and to request the WG to forward for Sponsor Recirculation Ballot on Draft P802.16.1a/D6.”</a:t>
            </a:r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before Session #82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12	D6 Drafts Available</a:t>
            </a:r>
          </a:p>
          <a:p>
            <a:r>
              <a:rPr lang="en-US" dirty="0" smtClean="0"/>
              <a:t>October 19:  	Start Sponsor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</a:p>
          <a:p>
            <a:r>
              <a:rPr lang="en-US" dirty="0" smtClean="0"/>
              <a:t>October 19–Nov 5: 15 day </a:t>
            </a:r>
            <a:r>
              <a:rPr lang="en-US" dirty="0" err="1" smtClean="0"/>
              <a:t>Spons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</a:p>
          <a:p>
            <a:r>
              <a:rPr lang="en-US" dirty="0" smtClean="0"/>
              <a:t>Nov 5: 		</a:t>
            </a:r>
            <a:r>
              <a:rPr lang="en-US" dirty="0" err="1" smtClean="0"/>
              <a:t>Recirc</a:t>
            </a:r>
            <a:r>
              <a:rPr lang="en-US" dirty="0" smtClean="0"/>
              <a:t> Ballot Closes: </a:t>
            </a:r>
          </a:p>
          <a:p>
            <a:r>
              <a:rPr lang="en-US" dirty="0" smtClean="0"/>
              <a:t>Nov 6: 		Call for Reply Comments</a:t>
            </a:r>
          </a:p>
          <a:p>
            <a:r>
              <a:rPr lang="en-US" dirty="0" smtClean="0"/>
              <a:t>Nov 12:		Start of Session #82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1739</TotalTime>
  <Words>475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GRIDMAN Closing Report  Session #81, Indian Wells, CA</vt:lpstr>
      <vt:lpstr>Accomplishments this week</vt:lpstr>
      <vt:lpstr>Accomplishments this week (2)</vt:lpstr>
      <vt:lpstr>Session #81 Output Documents</vt:lpstr>
      <vt:lpstr>Task Group Motion Results</vt:lpstr>
      <vt:lpstr>WG Motion 1</vt:lpstr>
      <vt:lpstr>WG Motion 2</vt:lpstr>
      <vt:lpstr>Schedule before Session #82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198</cp:revision>
  <cp:lastPrinted>1998-02-10T13:28:06Z</cp:lastPrinted>
  <dcterms:created xsi:type="dcterms:W3CDTF">2011-12-30T17:06:23Z</dcterms:created>
  <dcterms:modified xsi:type="dcterms:W3CDTF">2012-09-20T19:22:48Z</dcterms:modified>
</cp:coreProperties>
</file>