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9" r:id="rId3"/>
    <p:sldId id="264" r:id="rId4"/>
    <p:sldId id="263" r:id="rId5"/>
    <p:sldId id="262" r:id="rId6"/>
    <p:sldId id="265" r:id="rId7"/>
    <p:sldId id="266" r:id="rId8"/>
    <p:sldId id="268" r:id="rId9"/>
    <p:sldId id="270" r:id="rId10"/>
    <p:sldId id="2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128" y="-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relessMAN.org/sg/sh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Heterogeneous Networks Study Group: Session #80 Opening Report</a:t>
            </a:r>
          </a:p>
          <a:p>
            <a:pPr marL="342900" lvl="1" algn="ctr" defTabSz="1016000"/>
            <a:endParaRPr lang="en-US" sz="1400" b="1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b="1" dirty="0" smtClean="0"/>
              <a:t>16-12-0464-00-Gdoc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E-mail: </a:t>
            </a:r>
            <a:r>
              <a:rPr lang="en-US" dirty="0" err="1" smtClean="0">
                <a:latin typeface="Times" pitchFamily="1" charset="0"/>
              </a:rPr>
              <a:t>harry@bimslabs.com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reports the status of the Study Group on the WirelessMAN Radio Interface in Heterogeneous Networks and plans for Session #80.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Opening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authorize the </a:t>
            </a:r>
            <a:r>
              <a:rPr lang="en-US" dirty="0" err="1" smtClean="0"/>
              <a:t>HetNet</a:t>
            </a:r>
            <a:r>
              <a:rPr lang="en-US" dirty="0" smtClean="0"/>
              <a:t> Study Group to address comments received on PAR 802.16-12-0394-00 and approve revisions for submission to the IEEE 802 EC, pending final WG approval in the Closing Plenary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#80 </a:t>
            </a:r>
            <a:r>
              <a:rPr lang="en-US" altLang="ko-KR" dirty="0" err="1" smtClean="0"/>
              <a:t>HetNet</a:t>
            </a:r>
            <a:r>
              <a:rPr lang="en-US" altLang="ko-KR" dirty="0" smtClean="0"/>
              <a:t> Study Group</a:t>
            </a:r>
            <a:br>
              <a:rPr lang="en-US" altLang="ko-KR" dirty="0" smtClean="0"/>
            </a:br>
            <a:r>
              <a:rPr lang="en-US" altLang="ko-KR" dirty="0" smtClean="0"/>
              <a:t>Opening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July 16, 2012</a:t>
            </a:r>
          </a:p>
          <a:p>
            <a:r>
              <a:rPr lang="en-US" altLang="ko-KR" dirty="0" smtClean="0"/>
              <a:t>San Diego,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802.16-12-0464-00-Gdoc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317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Heterogeneous Networks Study Group:</a:t>
            </a:r>
            <a:br>
              <a:rPr lang="en-US" dirty="0" smtClean="0"/>
            </a:br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dirty="0"/>
              <a:t>Session #79</a:t>
            </a:r>
          </a:p>
          <a:p>
            <a:pPr lvl="1"/>
            <a:r>
              <a:rPr lang="en-US" sz="2400" dirty="0" smtClean="0"/>
              <a:t>First Heterogeneous Networks Study Group</a:t>
            </a:r>
            <a:endParaRPr lang="en-US" sz="1600" dirty="0" smtClean="0"/>
          </a:p>
          <a:p>
            <a:r>
              <a:rPr lang="en-US" sz="2800" dirty="0" smtClean="0"/>
              <a:t>Draft PAR P802.16</a:t>
            </a:r>
            <a:r>
              <a:rPr lang="en-US" sz="2800" dirty="0"/>
              <a:t>q</a:t>
            </a:r>
            <a:r>
              <a:rPr lang="en-US" sz="2800" dirty="0" smtClean="0"/>
              <a:t> (“Amendment for Multi-Tier Networks”)</a:t>
            </a:r>
          </a:p>
          <a:p>
            <a:pPr lvl="1"/>
            <a:r>
              <a:rPr lang="en-US" sz="2400" dirty="0" smtClean="0"/>
              <a:t>submitted to 802 EC </a:t>
            </a:r>
            <a:r>
              <a:rPr lang="en-US" dirty="0" smtClean="0"/>
              <a:t>under review by 802</a:t>
            </a:r>
          </a:p>
          <a:p>
            <a:pPr lvl="1"/>
            <a:r>
              <a:rPr lang="en-US" sz="2400" dirty="0" smtClean="0"/>
              <a:t>comments due </a:t>
            </a:r>
            <a:r>
              <a:rPr lang="en-US" sz="2400" dirty="0" smtClean="0"/>
              <a:t>Tuesday, July 17 @ </a:t>
            </a:r>
            <a:r>
              <a:rPr lang="en-US" sz="2400" dirty="0" smtClean="0"/>
              <a:t>5 pm</a:t>
            </a:r>
          </a:p>
          <a:p>
            <a:r>
              <a:rPr lang="en-US" sz="2800" dirty="0" smtClean="0"/>
              <a:t>Input contributions to review</a:t>
            </a:r>
          </a:p>
          <a:p>
            <a:r>
              <a:rPr lang="en-US" sz="2800" dirty="0" smtClean="0">
                <a:hlinkClick r:id="rId2"/>
              </a:rPr>
              <a:t>http://www.wirelessman.org/sg/het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Meeting schedule</a:t>
            </a:r>
            <a:r>
              <a:rPr lang="en-US" sz="2400" dirty="0" smtClean="0"/>
              <a:t>, </a:t>
            </a:r>
            <a:r>
              <a:rPr lang="en-US" sz="2400" dirty="0" smtClean="0"/>
              <a:t>agenda for the week, additional documents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322110"/>
              </p:ext>
            </p:extLst>
          </p:nvPr>
        </p:nvGraphicFramePr>
        <p:xfrm>
          <a:off x="304800" y="1752600"/>
          <a:ext cx="8534400" cy="418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802.16-12-0393-00-Shet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IEEE 802 Tutorial: Heterogeneous Networking among the IEEE 802 Family</a:t>
                      </a:r>
                      <a:r>
                        <a:rPr lang="en-US" sz="1200" baseline="0" dirty="0" smtClean="0"/>
                        <a:t> – Proposal for an OMNI Standard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 REVIEW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802.16-12-0394-00-Gdoc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 and Five Criteria for P802.16q (Amendment</a:t>
                      </a:r>
                      <a:r>
                        <a:rPr lang="en-US" sz="1200" baseline="0" dirty="0" smtClean="0"/>
                        <a:t> for Multi-Tier </a:t>
                      </a:r>
                      <a:r>
                        <a:rPr lang="en-US" sz="1200" baseline="0" dirty="0" err="1" smtClean="0"/>
                        <a:t>Netwoks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AWAITING COMMENTS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802.16-12-0397-00-Smet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Session #79 Minutes of </a:t>
                      </a:r>
                      <a:r>
                        <a:rPr lang="en-US" sz="1200" dirty="0" err="1" smtClean="0"/>
                        <a:t>HetNet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Study</a:t>
                      </a:r>
                      <a:r>
                        <a:rPr lang="en-US" sz="1200" baseline="0" dirty="0" smtClean="0"/>
                        <a:t> Group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APPROVAL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802.16-12-0449-00-Shet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of an IEEE 802 </a:t>
                      </a:r>
                      <a:r>
                        <a:rPr lang="en-US" sz="1200" dirty="0" err="1" smtClean="0"/>
                        <a:t>OmniRAN</a:t>
                      </a:r>
                      <a:r>
                        <a:rPr lang="en-US" sz="1200" dirty="0" smtClean="0"/>
                        <a:t> PAR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802.16-12-0450-00-Shet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</a:t>
                      </a:r>
                      <a:r>
                        <a:rPr lang="en-US" sz="1200" dirty="0" err="1" smtClean="0"/>
                        <a:t>OmniRAN</a:t>
                      </a:r>
                      <a:r>
                        <a:rPr lang="en-US" sz="1200" dirty="0" smtClean="0"/>
                        <a:t> Call for Contributions toward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HetNet</a:t>
                      </a:r>
                      <a:r>
                        <a:rPr lang="en-US" sz="1200" baseline="0" dirty="0" smtClean="0"/>
                        <a:t> Study Group Meeting at Session #81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802.16-12-0451-00-Shet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Need for Small-Cell Backhaul (SCB) Enhancements to WirelessMAN-OFDMA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TRUBRIDGE,</a:t>
                      </a:r>
                      <a:r>
                        <a:rPr lang="en-US" sz="1200" baseline="0" dirty="0" smtClean="0"/>
                        <a:t> 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802.16-12-0452-00-Shet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Proposal</a:t>
                      </a:r>
                      <a:r>
                        <a:rPr lang="en-US" sz="1200" baseline="0" dirty="0" smtClean="0"/>
                        <a:t> for Small-Cell Backhaul (SCB) Project to Amend WirelessMAN-OFDMA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MARKS, TRUBRIDGE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 REVIEW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802.16-12-0457-00-Shet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Considerations in the multi-tier network project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KIM, LEE, D CHO, KANG, J CHO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 REVIEW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Planned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Meeting plan as follows:</a:t>
            </a:r>
          </a:p>
          <a:p>
            <a:r>
              <a:rPr lang="en-US" sz="2400" dirty="0" smtClean="0"/>
              <a:t>Monday 16 July 2012	PM2	4:</a:t>
            </a:r>
            <a:r>
              <a:rPr lang="en-US" sz="2400" dirty="0"/>
              <a:t>0</a:t>
            </a:r>
            <a:r>
              <a:rPr lang="en-US" sz="2400" dirty="0" smtClean="0"/>
              <a:t>0 </a:t>
            </a:r>
            <a:r>
              <a:rPr lang="en-US" sz="2400" dirty="0"/>
              <a:t>P</a:t>
            </a:r>
            <a:r>
              <a:rPr lang="en-US" sz="2400" dirty="0" smtClean="0"/>
              <a:t>M </a:t>
            </a:r>
            <a:r>
              <a:rPr lang="en-US" sz="2400" dirty="0"/>
              <a:t>–</a:t>
            </a:r>
            <a:r>
              <a:rPr lang="en-US" sz="2400" dirty="0" smtClean="0"/>
              <a:t> 6:</a:t>
            </a:r>
            <a:r>
              <a:rPr lang="en-US" sz="2400" dirty="0"/>
              <a:t>0</a:t>
            </a:r>
            <a:r>
              <a:rPr lang="en-US" sz="2400" dirty="0" smtClean="0"/>
              <a:t>0 PM</a:t>
            </a:r>
          </a:p>
          <a:p>
            <a:r>
              <a:rPr lang="en-US" sz="2400" dirty="0" smtClean="0"/>
              <a:t>Tuesday 17 July 2012	PM2	4:00 PM </a:t>
            </a:r>
            <a:r>
              <a:rPr lang="en-US" sz="2400" dirty="0"/>
              <a:t>–</a:t>
            </a:r>
            <a:r>
              <a:rPr lang="en-US" sz="2400" dirty="0" smtClean="0"/>
              <a:t> 6:00 </a:t>
            </a:r>
            <a:r>
              <a:rPr lang="en-US" sz="2400" dirty="0"/>
              <a:t>PM</a:t>
            </a:r>
          </a:p>
          <a:p>
            <a:r>
              <a:rPr lang="en-US" sz="2400" dirty="0" smtClean="0"/>
              <a:t>Wednesday 18 July 2012	PM2	4:00 </a:t>
            </a:r>
            <a:r>
              <a:rPr lang="en-US" sz="2400" dirty="0"/>
              <a:t>P</a:t>
            </a:r>
            <a:r>
              <a:rPr lang="en-US" sz="2400" dirty="0" smtClean="0"/>
              <a:t>M </a:t>
            </a:r>
            <a:r>
              <a:rPr lang="en-US" sz="2400" dirty="0"/>
              <a:t>–</a:t>
            </a:r>
            <a:r>
              <a:rPr lang="en-US" sz="2400" dirty="0" smtClean="0"/>
              <a:t> 6:00 PM</a:t>
            </a:r>
          </a:p>
          <a:p>
            <a:r>
              <a:rPr lang="en-US" sz="2400" dirty="0" smtClean="0"/>
              <a:t>Thursday 19 July 2012	AM2	10:30 </a:t>
            </a:r>
            <a:r>
              <a:rPr lang="en-US" sz="2400" dirty="0"/>
              <a:t>A</a:t>
            </a:r>
            <a:r>
              <a:rPr lang="en-US" sz="2400" dirty="0" smtClean="0"/>
              <a:t>M – 12:30 PM</a:t>
            </a:r>
          </a:p>
          <a:p>
            <a:r>
              <a:rPr lang="en-US" sz="2400" dirty="0" smtClean="0"/>
              <a:t>Thursday 19 July 2012	PM1	1:30 PM – 3:30 PM</a:t>
            </a:r>
          </a:p>
          <a:p>
            <a:r>
              <a:rPr lang="en-US" sz="2400" dirty="0" smtClean="0"/>
              <a:t>Thursday 19 July 2012	PM2	4:00 PM – 6:00 PM</a:t>
            </a:r>
          </a:p>
          <a:p>
            <a:pPr marL="731520">
              <a:spcBef>
                <a:spcPts val="1200"/>
              </a:spcBef>
            </a:pPr>
            <a:r>
              <a:rPr lang="en-US" sz="2400" u="sng" dirty="0" smtClean="0"/>
              <a:t>NOTE</a:t>
            </a:r>
            <a:r>
              <a:rPr lang="en-US" sz="2400" dirty="0" smtClean="0"/>
              <a:t>:  phone link available for dial-in, upon request</a:t>
            </a:r>
          </a:p>
          <a:p>
            <a:pPr marL="457200" lvl="1" indent="0">
              <a:buNone/>
            </a:pPr>
            <a:r>
              <a:rPr lang="en-US" sz="2000" dirty="0" smtClean="0"/>
              <a:t>	(+1-619-276-6333; PIN: 5523274</a:t>
            </a:r>
            <a:r>
              <a:rPr lang="en-US" sz="2000" dirty="0" smtClean="0"/>
              <a:t>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Output Documents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606475"/>
              </p:ext>
            </p:extLst>
          </p:nvPr>
        </p:nvGraphicFramePr>
        <p:xfrm>
          <a:off x="457200" y="1600200"/>
          <a:ext cx="8229600" cy="303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HetNet</a:t>
                      </a:r>
                      <a:r>
                        <a:rPr lang="en-US" sz="1400" dirty="0" smtClean="0"/>
                        <a:t>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Closing Report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HetNet</a:t>
                      </a:r>
                      <a:r>
                        <a:rPr lang="en-US" sz="1400" dirty="0" smtClean="0"/>
                        <a:t>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Minutes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and Five Criteria for P802.16q (Amendment for Multi-Tier Networks)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HetNet</a:t>
                      </a:r>
                      <a:r>
                        <a:rPr lang="en-US" sz="1400" dirty="0" smtClean="0"/>
                        <a:t> Study</a:t>
                      </a:r>
                      <a:r>
                        <a:rPr lang="en-US" sz="1400" baseline="0" dirty="0" smtClean="0"/>
                        <a:t> Group: First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HetNet</a:t>
                      </a:r>
                      <a:r>
                        <a:rPr lang="en-US" sz="1400" dirty="0" smtClean="0"/>
                        <a:t> Study</a:t>
                      </a:r>
                      <a:r>
                        <a:rPr lang="en-US" sz="1400" baseline="0" dirty="0" smtClean="0"/>
                        <a:t> Group: Second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proposed P802.16q PAR and Five Criteria for P802.16q Amendment for Multi-Tier Networks (802.16-12-0XXX-00-Shet)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renew the IEEE 802.16 Working Group’s Study Group on the WirelessMAN Radio Interface in Heterogeneous Networks through the November 2012 IEEE 802 Plenary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Expected Closing Plenary 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MOTION: </a:t>
            </a:r>
            <a:r>
              <a:rPr lang="en-US" altLang="ko-KR" dirty="0" smtClean="0"/>
              <a:t>To </a:t>
            </a:r>
            <a:r>
              <a:rPr lang="en-US" altLang="ko-KR" dirty="0"/>
              <a:t>approve the issuance of </a:t>
            </a:r>
            <a:r>
              <a:rPr lang="en-US" altLang="ko-KR" dirty="0" smtClean="0"/>
              <a:t>a Call </a:t>
            </a:r>
            <a:r>
              <a:rPr lang="en-US" altLang="ko-KR" dirty="0"/>
              <a:t>for Contributions </a:t>
            </a:r>
            <a:r>
              <a:rPr lang="en-US" altLang="ko-KR" dirty="0" smtClean="0"/>
              <a:t>for the </a:t>
            </a:r>
            <a:r>
              <a:rPr lang="en-US" altLang="ko-KR" dirty="0"/>
              <a:t>802.16 </a:t>
            </a:r>
            <a:r>
              <a:rPr lang="en-US" altLang="ko-KR" dirty="0" err="1" smtClean="0"/>
              <a:t>HetNet</a:t>
            </a:r>
            <a:r>
              <a:rPr lang="en-US" altLang="ko-KR" dirty="0" smtClean="0"/>
              <a:t> SG </a:t>
            </a:r>
            <a:r>
              <a:rPr lang="en-US" altLang="ko-KR" dirty="0"/>
              <a:t>for Session #</a:t>
            </a:r>
            <a:r>
              <a:rPr lang="en-US" altLang="ko-KR" dirty="0" smtClean="0"/>
              <a:t>81 (802.16-12-0XXX-00-Shet)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125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865</TotalTime>
  <Words>570</Words>
  <Application>Microsoft Macintosh PowerPoint</Application>
  <PresentationFormat>On-screen Show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PowerPoint Presentation</vt:lpstr>
      <vt:lpstr>PowerPoint Presentation</vt:lpstr>
      <vt:lpstr>Heterogeneous Networks Study Group: Status Summary</vt:lpstr>
      <vt:lpstr>Summary of Input Contributions</vt:lpstr>
      <vt:lpstr>Planned Meetings</vt:lpstr>
      <vt:lpstr>Expected Output Documents</vt:lpstr>
      <vt:lpstr>Expected Closing Plenary Motion</vt:lpstr>
      <vt:lpstr>Expected Closing Plenary Motion</vt:lpstr>
      <vt:lpstr>Expected Closing Plenary Motion</vt:lpstr>
      <vt:lpstr>Opening Plenary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144</cp:revision>
  <cp:lastPrinted>1998-02-10T13:28:06Z</cp:lastPrinted>
  <dcterms:created xsi:type="dcterms:W3CDTF">2012-07-12T23:04:48Z</dcterms:created>
  <dcterms:modified xsi:type="dcterms:W3CDTF">2012-07-15T04:11:29Z</dcterms:modified>
</cp:coreProperties>
</file>