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3" r:id="rId4"/>
    <p:sldId id="265" r:id="rId5"/>
    <p:sldId id="268" r:id="rId6"/>
    <p:sldId id="271" r:id="rId7"/>
    <p:sldId id="272" r:id="rId8"/>
    <p:sldId id="269" r:id="rId9"/>
    <p:sldId id="2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1/19/2012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802.16-12-0133-01-Gdoc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0-Gdoc-commentary-database-on-802-16n-awd-802-16n-11-0032.cmt" TargetMode="External"/><Relationship Id="rId2" Type="http://schemas.openxmlformats.org/officeDocument/2006/relationships/hyperlink" Target="https://mentor.ieee.org/802.16/dcn/12/16-12-0104-00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0-Gdoc-commentary-database-on-802-16-1a-awd-802-16n-11-0033.cm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2-Gdoc-commentary-database-on-802-16n-awd-802-16n-11-0032.cmt" TargetMode="External"/><Relationship Id="rId2" Type="http://schemas.openxmlformats.org/officeDocument/2006/relationships/hyperlink" Target="https://mentor.ieee.org/802.16/dcn/12/16-12-0104-01-Gdoc-commentary-database-on-gridman-srd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103-02-Gdoc-commentary-database-on-802-16-1a-awd-802-16n-11-0033.cm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102-02-Gdoc-commentary-database-on-802-16n-awd-802-16n-11-0032.cmt" TargetMode="External"/><Relationship Id="rId2" Type="http://schemas.openxmlformats.org/officeDocument/2006/relationships/hyperlink" Target="https://mentor.ieee.org/802.16/dcn/12/16-12-0133-00-Gdoc_GRIDMAN_Closing_report_s77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132-00-Gdoc-gridman-system-requirements-document-srd.doc" TargetMode="External"/><Relationship Id="rId5" Type="http://schemas.openxmlformats.org/officeDocument/2006/relationships/hyperlink" Target="https://mentor.ieee.org/802.16/dcn/12/16-12-0104-01-Gdoc-commentary-database-on-gridman-srd.cmt" TargetMode="External"/><Relationship Id="rId4" Type="http://schemas.openxmlformats.org/officeDocument/2006/relationships/hyperlink" Target="https://mentor.ieee.org/802.16/dcn/12/16-12-0103-02-Gdoc-commentary-database-on-802-16-1a-awd-802-16n-11-0033.cm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#77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802.16-12—0133-00-Gdoc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2012-01-19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#77 (Jacksonville, FL)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802.16n 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#77, Jacksonville, Florida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19 January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#77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SRD comments in commentary database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802.</a:t>
            </a:r>
            <a:r>
              <a:rPr lang="en-US" b="1" dirty="0" smtClean="0">
                <a:hlinkClick r:id="rId2"/>
              </a:rPr>
              <a:t>16-12-0104-00-Gdoc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 technical comments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database </a:t>
            </a:r>
          </a:p>
          <a:p>
            <a:pPr eaLnBrk="1" hangingPunct="1">
              <a:defRPr/>
            </a:pPr>
            <a:r>
              <a:rPr lang="en-US" b="1" dirty="0" smtClean="0">
                <a:hlinkClick r:id="rId3"/>
              </a:rPr>
              <a:t>IEEE 802.16-12-0102-00-Gdoc</a:t>
            </a:r>
            <a:r>
              <a:rPr lang="en-US" b="1" dirty="0" smtClean="0"/>
              <a:t> </a:t>
            </a:r>
            <a:r>
              <a:rPr lang="en-US" dirty="0" smtClean="0"/>
              <a:t>on AWD for 802.16rev3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technical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AWD comments in commentary database </a:t>
            </a:r>
          </a:p>
          <a:p>
            <a:pPr eaLnBrk="1" hangingPunct="1">
              <a:defRPr/>
            </a:pPr>
            <a:r>
              <a:rPr lang="en-US" b="1" dirty="0" smtClean="0">
                <a:hlinkClick r:id="rId4"/>
              </a:rPr>
              <a:t>IEEE 802.16-12-0103-00-Gdoc</a:t>
            </a:r>
            <a:r>
              <a:rPr lang="en-US" b="1" dirty="0" smtClean="0"/>
              <a:t> </a:t>
            </a:r>
            <a:r>
              <a:rPr lang="en-US" dirty="0" smtClean="0"/>
              <a:t>on AWD for 802.16.1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comments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28 technical</a:t>
            </a:r>
          </a:p>
          <a:p>
            <a:pPr lvl="2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 editorial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for SRD: Resolutions in commentary database </a:t>
            </a:r>
            <a:r>
              <a:rPr lang="en-US" b="1" dirty="0" smtClean="0">
                <a:ea typeface="ＭＳ Ｐゴシック" pitchFamily="34" charset="-128"/>
                <a:hlinkClick r:id="rId2"/>
              </a:rPr>
              <a:t>IEEE 802.</a:t>
            </a:r>
            <a:r>
              <a:rPr lang="en-US" b="1" dirty="0" smtClean="0">
                <a:hlinkClick r:id="rId2"/>
              </a:rPr>
              <a:t>16-12-0104-01-Gdoc</a:t>
            </a:r>
            <a:endParaRPr lang="en-US" b="1" dirty="0" smtClean="0"/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2 technical comments: 1 accepted, 1 rejected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</a:t>
            </a:r>
            <a:r>
              <a:rPr lang="en-US" dirty="0" smtClean="0"/>
              <a:t>on AWD for 802.16rev3: Resolutions </a:t>
            </a:r>
            <a:r>
              <a:rPr lang="en-US" dirty="0" smtClean="0">
                <a:ea typeface="ＭＳ Ｐゴシック" pitchFamily="34" charset="-128"/>
              </a:rPr>
              <a:t>in commentary database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802.</a:t>
            </a:r>
            <a:r>
              <a:rPr lang="en-US" b="1" dirty="0" smtClean="0">
                <a:hlinkClick r:id="rId3"/>
              </a:rPr>
              <a:t>16-12-0102-02-Gdoc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15 comments: 14 accepted, 1 </a:t>
            </a:r>
            <a:r>
              <a:rPr lang="en-US" dirty="0" err="1" smtClean="0">
                <a:ea typeface="ＭＳ Ｐゴシック" pitchFamily="34" charset="-128"/>
              </a:rPr>
              <a:t>superceded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Completed comment resolution on AWD for </a:t>
            </a:r>
            <a:r>
              <a:rPr lang="en-US" dirty="0" smtClean="0"/>
              <a:t>802.16.1: </a:t>
            </a:r>
            <a:r>
              <a:rPr lang="en-US" dirty="0" smtClean="0">
                <a:ea typeface="ＭＳ Ｐゴシック" pitchFamily="34" charset="-128"/>
              </a:rPr>
              <a:t>Resolutions in commentary database: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16-12-0103-02-Gdoc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31 comments: 25 accepted, 1 Accept-modified, 4 </a:t>
            </a:r>
            <a:r>
              <a:rPr lang="en-US" dirty="0" err="1" smtClean="0">
                <a:ea typeface="ＭＳ Ｐゴシック" pitchFamily="34" charset="-128"/>
              </a:rPr>
              <a:t>superceded</a:t>
            </a:r>
            <a:r>
              <a:rPr lang="en-US" dirty="0" smtClean="0">
                <a:ea typeface="ＭＳ Ｐゴシック" pitchFamily="34" charset="-128"/>
              </a:rPr>
              <a:t>, 1 withdrawn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77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802.16-12-0133-00-Gdoc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AWD Commentary Database at end of Session for 802.16rev3 baseline : </a:t>
            </a:r>
            <a:r>
              <a:rPr lang="en-US" dirty="0" smtClean="0">
                <a:hlinkClick r:id="rId3"/>
              </a:rPr>
              <a:t>IEEE 802.16-12-0102-</a:t>
            </a:r>
            <a:r>
              <a:rPr lang="en-US" b="1" dirty="0" smtClean="0">
                <a:hlinkClick r:id="rId3"/>
              </a:rPr>
              <a:t>02</a:t>
            </a:r>
            <a:r>
              <a:rPr lang="en-US" dirty="0" smtClean="0">
                <a:hlinkClick r:id="rId3"/>
              </a:rPr>
              <a:t>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AWD Commentary Database at end of Session for 802.16.1 baseline : </a:t>
            </a:r>
            <a:r>
              <a:rPr lang="en-US" dirty="0" smtClean="0">
                <a:hlinkClick r:id="rId4"/>
              </a:rPr>
              <a:t>IEEE 802.16-12-0103-</a:t>
            </a:r>
            <a:r>
              <a:rPr lang="en-US" b="1" dirty="0" smtClean="0">
                <a:hlinkClick r:id="rId4"/>
              </a:rPr>
              <a:t>02</a:t>
            </a:r>
            <a:r>
              <a:rPr lang="en-US" dirty="0" smtClean="0">
                <a:hlinkClick r:id="rId4"/>
              </a:rPr>
              <a:t>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SRD Commentary Database at end of Session for 802.16.1 baseline : </a:t>
            </a:r>
            <a:r>
              <a:rPr lang="en-US" dirty="0" smtClean="0">
                <a:hlinkClick r:id="rId5"/>
              </a:rPr>
              <a:t>IEEE </a:t>
            </a:r>
            <a:r>
              <a:rPr lang="en-US" dirty="0" smtClean="0">
                <a:hlinkClick r:id="rId5"/>
              </a:rPr>
              <a:t>802.16-12-0104-</a:t>
            </a:r>
            <a:r>
              <a:rPr lang="en-US" b="1" dirty="0" smtClean="0">
                <a:hlinkClick r:id="rId5"/>
              </a:rPr>
              <a:t>01</a:t>
            </a:r>
            <a:r>
              <a:rPr lang="en-US" dirty="0" smtClean="0">
                <a:hlinkClick r:id="rId5"/>
              </a:rPr>
              <a:t>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Updated SRD - </a:t>
            </a:r>
            <a:r>
              <a:rPr lang="en-US" b="1" dirty="0" smtClean="0">
                <a:hlinkClick r:id="rId6"/>
              </a:rPr>
              <a:t>IEEE 802.16-12-0132-00-Gdoc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#77 – </a:t>
            </a:r>
            <a:r>
              <a:rPr lang="en-US" b="1" dirty="0" smtClean="0"/>
              <a:t>IEEE 802.16-12-0134-00-Gdoc</a:t>
            </a:r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AWDs (Available Feb 13)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P802.16n/D1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P802.16.1a/D1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generate WG Draft P802.16n/D1 based on IEEE 802.16n-11/0032 and the comment resolutions in "IEEE 802.16-12-0102-02-Gdoc" and to initiate a WG Letter Ballot on that draft</a:t>
            </a:r>
            <a:r>
              <a:rPr lang="en-US" dirty="0" smtClean="0"/>
              <a:t>.“</a:t>
            </a:r>
          </a:p>
          <a:p>
            <a:pPr lvl="1"/>
            <a:r>
              <a:rPr lang="en-US" dirty="0" smtClean="0"/>
              <a:t>Move: Tim Godfrey</a:t>
            </a:r>
          </a:p>
          <a:p>
            <a:pPr lvl="1"/>
            <a:r>
              <a:rPr lang="en-US" dirty="0" smtClean="0"/>
              <a:t>Second: 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Vote:  28 : 0 :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generate WG Draft P802.16.1a/D1 based on IEEE 802.16n-11/0033 and the comment resolutions in "IEEE 802.16-12-0103-02-Gdoc" and to initiate a WG Letter Ballot on that draft</a:t>
            </a:r>
            <a:r>
              <a:rPr lang="en-US" dirty="0" smtClean="0"/>
              <a:t>.“</a:t>
            </a:r>
          </a:p>
          <a:p>
            <a:pPr lvl="1"/>
            <a:r>
              <a:rPr lang="en-US" dirty="0" smtClean="0"/>
              <a:t>Move: Tim Godfrey</a:t>
            </a:r>
          </a:p>
          <a:p>
            <a:pPr lvl="1"/>
            <a:r>
              <a:rPr lang="en-US" dirty="0" smtClean="0"/>
              <a:t>Second</a:t>
            </a:r>
            <a:r>
              <a:rPr lang="en-US" dirty="0" smtClean="0"/>
              <a:t>: </a:t>
            </a:r>
            <a:r>
              <a:rPr lang="en-US" dirty="0" err="1" smtClean="0"/>
              <a:t>Sungcheol</a:t>
            </a:r>
            <a:r>
              <a:rPr lang="en-US" dirty="0" smtClean="0"/>
              <a:t> Chang</a:t>
            </a:r>
            <a:endParaRPr lang="en-US" dirty="0" smtClean="0"/>
          </a:p>
          <a:p>
            <a:pPr lvl="1"/>
            <a:r>
              <a:rPr lang="en-US" dirty="0" smtClean="0"/>
              <a:t>Vote</a:t>
            </a:r>
            <a:r>
              <a:rPr lang="en-US" dirty="0" smtClean="0"/>
              <a:t>: 30 : 0 : 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#78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Feb </a:t>
            </a:r>
            <a:r>
              <a:rPr lang="en-US" dirty="0" smtClean="0"/>
              <a:t>3 </a:t>
            </a:r>
            <a:r>
              <a:rPr lang="en-US" dirty="0" smtClean="0"/>
              <a:t>– AWD Drafts </a:t>
            </a:r>
            <a:r>
              <a:rPr lang="en-US" dirty="0" smtClean="0"/>
              <a:t>available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Feb </a:t>
            </a:r>
            <a:r>
              <a:rPr lang="en-US" dirty="0" smtClean="0"/>
              <a:t>4 – 30 </a:t>
            </a:r>
            <a:r>
              <a:rPr lang="en-US" dirty="0" smtClean="0"/>
              <a:t>day Letter </a:t>
            </a:r>
            <a:r>
              <a:rPr lang="en-US" dirty="0" smtClean="0"/>
              <a:t>ballot opens</a:t>
            </a:r>
          </a:p>
          <a:p>
            <a:endParaRPr lang="en-US" dirty="0" smtClean="0"/>
          </a:p>
          <a:p>
            <a:r>
              <a:rPr lang="en-US" dirty="0" smtClean="0"/>
              <a:t>March 5 – Close of LB, comments due </a:t>
            </a:r>
            <a:r>
              <a:rPr lang="en-US" dirty="0" smtClean="0"/>
              <a:t>AOE, call for reply comments.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March 12 -  Reply comments </a:t>
            </a:r>
            <a:r>
              <a:rPr lang="en-US" dirty="0" smtClean="0"/>
              <a:t>due </a:t>
            </a:r>
            <a:r>
              <a:rPr lang="en-US" dirty="0" smtClean="0"/>
              <a:t>start of Session #78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4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Contributions for AWD		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	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Sponsor    		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Approved Std      				March 2013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12292" name="Left Arrow 4"/>
          <p:cNvSpPr>
            <a:spLocks noChangeArrowheads="1"/>
          </p:cNvSpPr>
          <p:nvPr/>
        </p:nvSpPr>
        <p:spPr bwMode="auto">
          <a:xfrm>
            <a:off x="7315200" y="38862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1475</TotalTime>
  <Words>398</Words>
  <Application>Microsoft Office PowerPoint</Application>
  <PresentationFormat>On-screen Show (4:3)</PresentationFormat>
  <Paragraphs>91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Slide 1</vt:lpstr>
      <vt:lpstr>802.16n GRIDMAN Closing Report  Session #77, Jacksonville, Florida</vt:lpstr>
      <vt:lpstr>Goals for Session #77</vt:lpstr>
      <vt:lpstr>Accomplishments this week</vt:lpstr>
      <vt:lpstr>Session #77 Output Documents</vt:lpstr>
      <vt:lpstr>WG Motion 1</vt:lpstr>
      <vt:lpstr>WG Motion 2</vt:lpstr>
      <vt:lpstr>Timetable before Session #78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154</cp:revision>
  <cp:lastPrinted>1998-02-10T13:28:06Z</cp:lastPrinted>
  <dcterms:created xsi:type="dcterms:W3CDTF">2011-12-30T17:06:23Z</dcterms:created>
  <dcterms:modified xsi:type="dcterms:W3CDTF">2012-01-19T21:51:25Z</dcterms:modified>
</cp:coreProperties>
</file>