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862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6132"/>
  </p:normalViewPr>
  <p:slideViewPr>
    <p:cSldViewPr>
      <p:cViewPr varScale="1">
        <p:scale>
          <a:sx n="95" d="100"/>
          <a:sy n="95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38737" y="6475413"/>
            <a:ext cx="1253164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38801" y="6475413"/>
            <a:ext cx="12531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8801" y="6475413"/>
            <a:ext cx="1253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802.11-25/0979r0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Closing 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4681" y="6475413"/>
            <a:ext cx="1317220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Edward Au (Huawei)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9218" y="685799"/>
            <a:ext cx="10348382" cy="1254125"/>
          </a:xfrm>
          <a:noFill/>
        </p:spPr>
        <p:txBody>
          <a:bodyPr/>
          <a:lstStyle/>
          <a:p>
            <a:r>
              <a:rPr lang="en-US" dirty="0"/>
              <a:t>Task Group BQ May 2025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50697"/>
              </p:ext>
            </p:extLst>
          </p:nvPr>
        </p:nvGraphicFramePr>
        <p:xfrm>
          <a:off x="817563" y="3248026"/>
          <a:ext cx="9621837" cy="133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6098" progId="Word.Document.8">
                  <p:embed/>
                </p:oleObj>
              </mc:Choice>
              <mc:Fallback>
                <p:oleObj name="Document" r:id="rId3" imgW="8512577" imgH="1186098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3248026"/>
                        <a:ext cx="9621837" cy="1334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99076" y="27839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 Author: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Confirmed the selection procedure for draft development</a:t>
            </a:r>
          </a:p>
          <a:p>
            <a:pPr>
              <a:lnSpc>
                <a:spcPct val="90000"/>
              </a:lnSpc>
            </a:pPr>
            <a:r>
              <a:rPr lang="en-US" dirty="0"/>
              <a:t>Confirmed the timeline of the task group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D0.1:  July 2026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D1.0:  March 2027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D2.0:  September 2027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D3.0:  March 2028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D4.0:  September 2028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Final 802.11 WG approval:  May 2029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IEEE 802 LMSC approval:  May 2029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RevCom and SASB approval</a:t>
            </a:r>
            <a:r>
              <a:rPr lang="en-US"/>
              <a:t>:  Jul</a:t>
            </a:r>
            <a:r>
              <a:rPr lang="en-US" dirty="0"/>
              <a:t>y</a:t>
            </a:r>
            <a:r>
              <a:rPr lang="en-US"/>
              <a:t> </a:t>
            </a:r>
            <a:r>
              <a:rPr lang="en-US" dirty="0"/>
              <a:t>2029</a:t>
            </a:r>
          </a:p>
          <a:p>
            <a:pPr>
              <a:lnSpc>
                <a:spcPct val="90000"/>
              </a:lnSpc>
            </a:pPr>
            <a:r>
              <a:rPr lang="en-US" dirty="0"/>
              <a:t>Reviewed technical contributions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 for technical contributions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Tuesday, 3 June, 9:30am ET to 11:00am ET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Tuesday, 10 June, 9:30am ET to 11:00am ET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dirty="0"/>
              <a:t>Tuesday, 17 June, 9:30am ET to 11:00am ET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dirty="0"/>
              <a:t>Tuesday, 24 June, 9:30am ET to 11:00am ET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Objectives in July 2025 plenary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Review and discuss technical contributions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July 2025 plenary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7200</TotalTime>
  <Words>199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MS PGothic</vt:lpstr>
      <vt:lpstr>Times New Roman</vt:lpstr>
      <vt:lpstr>802-11-Submission</vt:lpstr>
      <vt:lpstr>Document</vt:lpstr>
      <vt:lpstr>Task Group BQ May 2025 Closing Report</vt:lpstr>
      <vt:lpstr>Work Completed</vt:lpstr>
      <vt:lpstr>Plans for July 2025 plenary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Group BQ Closing Report</dc:title>
  <dc:subject/>
  <dc:creator/>
  <cp:keywords>May 2025</cp:keywords>
  <dc:description/>
  <cp:lastModifiedBy>Edward Au</cp:lastModifiedBy>
  <cp:revision>224</cp:revision>
  <cp:lastPrinted>1998-02-10T13:28:06Z</cp:lastPrinted>
  <dcterms:created xsi:type="dcterms:W3CDTF">2007-05-21T21:00:37Z</dcterms:created>
  <dcterms:modified xsi:type="dcterms:W3CDTF">2025-05-15T15:22:28Z</dcterms:modified>
  <cp:category/>
</cp:coreProperties>
</file>