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May </a:t>
            </a:r>
            <a:r>
              <a:rPr lang="en-US" altLang="zh-CN" dirty="0" smtClean="0"/>
              <a:t>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25/0978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May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2025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Interim 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zh-CN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TGbp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Elected Vice Chairs: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	Rakesh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Taori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(Infineon)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Sebastian Max (Ericsson)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	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Tech Editor:	</a:t>
            </a:r>
            <a:r>
              <a:rPr kumimoji="0" lang="en-US" altLang="en-US" sz="20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Yinan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 Qi (OPPO)</a:t>
            </a:r>
            <a:endParaRPr kumimoji="0" lang="en-US" altLang="en-US" sz="2000" b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675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 </a:t>
            </a: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meetings were planned and held during </a:t>
            </a:r>
            <a:r>
              <a:rPr lang="en-US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 interim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with the agenda include in the latest revision of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11-25/0611r7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approved the updated SFD documents incorporating approved motions in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Totally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 contributions were presented and discussed,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PHY/MAC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solutions, </a:t>
            </a:r>
            <a:r>
              <a:rPr lang="en-GB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Wireless Power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Transmission and security.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Lots of technical Motions for SFD were approved as captured in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11-25/0611r7.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Consensus on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duty-cycle, power-save, security, sync field design,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S1G communication,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channel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access, WPT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design,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chip duration,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11bp timeline was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unchanged.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teleconferences were planned after Mar plenary session.</a:t>
            </a:r>
          </a:p>
          <a:p>
            <a:pPr marL="457200" lvl="1" indent="0"/>
            <a:endParaRPr lang="en-US" altLang="en-GB" dirty="0" smtClean="0"/>
          </a:p>
          <a:p>
            <a:pPr marL="57150" indent="0"/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 of future </a:t>
            </a:r>
            <a:r>
              <a:rPr lang="en-US" alt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work: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developing FRD and SFD based on 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PDT development based on approved SFD</a:t>
            </a:r>
            <a:endParaRPr lang="en-US" altLang="en-GB" sz="2100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technical discussion and prepare for PDT development</a:t>
            </a:r>
            <a:endParaRPr lang="en-US" altLang="en-GB" sz="21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Timeline Plan (</a:t>
            </a:r>
            <a:r>
              <a:rPr lang="en-US" altLang="zh-CN" dirty="0" smtClean="0"/>
              <a:t>unchanged)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34" name="文本占位符 2"/>
          <p:cNvSpPr txBox="1"/>
          <p:nvPr/>
        </p:nvSpPr>
        <p:spPr>
          <a:xfrm>
            <a:off x="2630769" y="1903650"/>
            <a:ext cx="7656121" cy="4573270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D0.1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(ready for CC)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						</a:t>
            </a:r>
            <a:r>
              <a:rPr lang="en-US" altLang="en-US" sz="2000" kern="0" dirty="0" smtClean="0">
                <a:solidFill>
                  <a:schemeClr val="tx1"/>
                </a:solidFill>
                <a:sym typeface="Wingdings" panose="05000000000000000000" pitchFamily="2" charset="2"/>
              </a:rPr>
              <a:t>Jul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, 2025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20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Mar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Teleconference Plan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8" name="文本占位符 2"/>
          <p:cNvSpPr txBox="1"/>
          <p:nvPr/>
        </p:nvSpPr>
        <p:spPr>
          <a:xfrm>
            <a:off x="2286100" y="2437036"/>
            <a:ext cx="7656121" cy="3354102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May 27</a:t>
            </a:r>
            <a:r>
              <a:rPr lang="en-US" altLang="zh-CN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Jun 17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Jul 8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689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1093</TotalTime>
  <Words>233</Words>
  <Application>Microsoft Office PowerPoint</Application>
  <PresentationFormat>宽屏</PresentationFormat>
  <Paragraphs>49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May 2025 Interim  TGbp Closing Report</vt:lpstr>
      <vt:lpstr>TGbp’s Progress during this week</vt:lpstr>
      <vt:lpstr>TGbp Timeline Plan (unchanged)</vt:lpstr>
      <vt:lpstr>TGbp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11bp closing report</dc:title>
  <dc:subject>closing report</dc:subject>
  <dc:creator>Bo Sun</dc:creator>
  <cp:lastModifiedBy>0318003590</cp:lastModifiedBy>
  <cp:revision>75</cp:revision>
  <cp:lastPrinted>1998-02-10T13:28:00Z</cp:lastPrinted>
  <dcterms:created xsi:type="dcterms:W3CDTF">1998-02-10T13:07:00Z</dcterms:created>
  <dcterms:modified xsi:type="dcterms:W3CDTF">2025-05-15T14:01:08Z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