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8" r:id="rId2"/>
    <p:sldId id="256" r:id="rId3"/>
    <p:sldId id="2375" r:id="rId4"/>
    <p:sldId id="2374" r:id="rId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26"/>
  </p:normalViewPr>
  <p:slideViewPr>
    <p:cSldViewPr snapToGrid="0" snapToObjects="1">
      <p:cViewPr varScale="1">
        <p:scale>
          <a:sx n="69" d="100"/>
          <a:sy n="69" d="100"/>
        </p:scale>
        <p:origin x="83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FED2BE50-DCFF-484E-9C81-0310780D5C82}"/>
    <pc:docChg chg="custSel addSld modSld modMainMaster">
      <pc:chgData name="Ansley, Carol (CCI-Atlanta)" userId="cbcdc21a-90c4-4b2f-81f7-da4165205229" providerId="ADAL" clId="{FED2BE50-DCFF-484E-9C81-0310780D5C82}" dt="2025-05-15T14:21:11.425" v="829" actId="20577"/>
      <pc:docMkLst>
        <pc:docMk/>
      </pc:docMkLst>
      <pc:sldChg chg="modSp mod">
        <pc:chgData name="Ansley, Carol (CCI-Atlanta)" userId="cbcdc21a-90c4-4b2f-81f7-da4165205229" providerId="ADAL" clId="{FED2BE50-DCFF-484E-9C81-0310780D5C82}" dt="2025-05-15T14:20:30.131" v="819" actId="20577"/>
        <pc:sldMkLst>
          <pc:docMk/>
          <pc:sldMk cId="0" sldId="256"/>
        </pc:sldMkLst>
        <pc:spChg chg="mod">
          <ac:chgData name="Ansley, Carol (CCI-Atlanta)" userId="cbcdc21a-90c4-4b2f-81f7-da4165205229" providerId="ADAL" clId="{FED2BE50-DCFF-484E-9C81-0310780D5C82}" dt="2025-05-15T14:20:30.131" v="819" actId="20577"/>
          <ac:spMkLst>
            <pc:docMk/>
            <pc:sldMk cId="0" sldId="256"/>
            <ac:spMk id="82" creationId="{00000000-0000-0000-0000-000000000000}"/>
          </ac:spMkLst>
        </pc:spChg>
      </pc:sldChg>
      <pc:sldChg chg="modSp mod">
        <pc:chgData name="Ansley, Carol (CCI-Atlanta)" userId="cbcdc21a-90c4-4b2f-81f7-da4165205229" providerId="ADAL" clId="{FED2BE50-DCFF-484E-9C81-0310780D5C82}" dt="2025-05-15T13:49:26.859" v="7" actId="20577"/>
        <pc:sldMkLst>
          <pc:docMk/>
          <pc:sldMk cId="228507941" sldId="258"/>
        </pc:sldMkLst>
        <pc:spChg chg="mod">
          <ac:chgData name="Ansley, Carol (CCI-Atlanta)" userId="cbcdc21a-90c4-4b2f-81f7-da4165205229" providerId="ADAL" clId="{FED2BE50-DCFF-484E-9C81-0310780D5C82}" dt="2025-05-15T13:49:26.859" v="7" actId="20577"/>
          <ac:spMkLst>
            <pc:docMk/>
            <pc:sldMk cId="228507941" sldId="258"/>
            <ac:spMk id="3074" creationId="{00000000-0000-0000-0000-000000000000}"/>
          </ac:spMkLst>
        </pc:spChg>
      </pc:sldChg>
      <pc:sldChg chg="addSp modSp mod">
        <pc:chgData name="Ansley, Carol (CCI-Atlanta)" userId="cbcdc21a-90c4-4b2f-81f7-da4165205229" providerId="ADAL" clId="{FED2BE50-DCFF-484E-9C81-0310780D5C82}" dt="2025-05-15T14:09:10.232" v="248" actId="313"/>
        <pc:sldMkLst>
          <pc:docMk/>
          <pc:sldMk cId="1056367093" sldId="2374"/>
        </pc:sldMkLst>
        <pc:spChg chg="add mod">
          <ac:chgData name="Ansley, Carol (CCI-Atlanta)" userId="cbcdc21a-90c4-4b2f-81f7-da4165205229" providerId="ADAL" clId="{FED2BE50-DCFF-484E-9C81-0310780D5C82}" dt="2025-05-15T14:09:10.232" v="248" actId="313"/>
          <ac:spMkLst>
            <pc:docMk/>
            <pc:sldMk cId="1056367093" sldId="2374"/>
            <ac:spMk id="2" creationId="{4218CBCB-91CA-59BD-F051-4FC13FDEDF47}"/>
          </ac:spMkLst>
        </pc:spChg>
        <pc:spChg chg="mod">
          <ac:chgData name="Ansley, Carol (CCI-Atlanta)" userId="cbcdc21a-90c4-4b2f-81f7-da4165205229" providerId="ADAL" clId="{FED2BE50-DCFF-484E-9C81-0310780D5C82}" dt="2025-05-15T14:04:55.302" v="116" actId="20577"/>
          <ac:spMkLst>
            <pc:docMk/>
            <pc:sldMk cId="1056367093" sldId="2374"/>
            <ac:spMk id="3" creationId="{53A60627-1ECB-DA47-B9C7-75BD7DBED9F0}"/>
          </ac:spMkLst>
        </pc:spChg>
        <pc:spChg chg="mod">
          <ac:chgData name="Ansley, Carol (CCI-Atlanta)" userId="cbcdc21a-90c4-4b2f-81f7-da4165205229" providerId="ADAL" clId="{FED2BE50-DCFF-484E-9C81-0310780D5C82}" dt="2025-05-15T14:05:57.351" v="137" actId="207"/>
          <ac:spMkLst>
            <pc:docMk/>
            <pc:sldMk cId="1056367093" sldId="2374"/>
            <ac:spMk id="4" creationId="{16685247-17BB-1747-8EE0-02714A250D97}"/>
          </ac:spMkLst>
        </pc:spChg>
      </pc:sldChg>
      <pc:sldChg chg="modSp add mod">
        <pc:chgData name="Ansley, Carol (CCI-Atlanta)" userId="cbcdc21a-90c4-4b2f-81f7-da4165205229" providerId="ADAL" clId="{FED2BE50-DCFF-484E-9C81-0310780D5C82}" dt="2025-05-15T14:17:46.861" v="814" actId="20577"/>
        <pc:sldMkLst>
          <pc:docMk/>
          <pc:sldMk cId="4143512053" sldId="2375"/>
        </pc:sldMkLst>
        <pc:spChg chg="mod">
          <ac:chgData name="Ansley, Carol (CCI-Atlanta)" userId="cbcdc21a-90c4-4b2f-81f7-da4165205229" providerId="ADAL" clId="{FED2BE50-DCFF-484E-9C81-0310780D5C82}" dt="2025-05-15T14:17:46.861" v="814" actId="20577"/>
          <ac:spMkLst>
            <pc:docMk/>
            <pc:sldMk cId="4143512053" sldId="2375"/>
            <ac:spMk id="82" creationId="{8F2432F9-C94B-84F2-1025-82B7696D880B}"/>
          </ac:spMkLst>
        </pc:spChg>
      </pc:sldChg>
      <pc:sldMasterChg chg="modSp mod">
        <pc:chgData name="Ansley, Carol (CCI-Atlanta)" userId="cbcdc21a-90c4-4b2f-81f7-da4165205229" providerId="ADAL" clId="{FED2BE50-DCFF-484E-9C81-0310780D5C82}" dt="2025-05-15T14:21:11.425" v="829" actId="20577"/>
        <pc:sldMasterMkLst>
          <pc:docMk/>
          <pc:sldMasterMk cId="0" sldId="2147483648"/>
        </pc:sldMasterMkLst>
        <pc:spChg chg="mod">
          <ac:chgData name="Ansley, Carol (CCI-Atlanta)" userId="cbcdc21a-90c4-4b2f-81f7-da4165205229" providerId="ADAL" clId="{FED2BE50-DCFF-484E-9C81-0310780D5C82}" dt="2025-05-15T14:21:11.425" v="829" actId="20577"/>
          <ac:spMkLst>
            <pc:docMk/>
            <pc:sldMasterMk cId="0" sldId="2147483648"/>
            <ac:spMk id="5" creationId="{00000000-0000-0000-0000-000000000000}"/>
          </ac:spMkLst>
        </pc:spChg>
        <pc:spChg chg="mod">
          <ac:chgData name="Ansley, Carol (CCI-Atlanta)" userId="cbcdc21a-90c4-4b2f-81f7-da4165205229" providerId="ADAL" clId="{FED2BE50-DCFF-484E-9C81-0310780D5C82}" dt="2025-05-15T14:21:01.292" v="823" actId="20577"/>
          <ac:spMkLst>
            <pc:docMk/>
            <pc:sldMasterMk cId="0" sldId="2147483648"/>
            <ac:spMk id="9" creationId="{42710ED5-ACDF-1F4E-9ADE-CB25E3055BD7}"/>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5" name="Shape 75"/>
          <p:cNvSpPr>
            <a:spLocks noGrp="1" noRot="1" noChangeAspect="1"/>
          </p:cNvSpPr>
          <p:nvPr>
            <p:ph type="sldImg"/>
          </p:nvPr>
        </p:nvSpPr>
        <p:spPr>
          <a:xfrm>
            <a:off x="1143000" y="685800"/>
            <a:ext cx="4572000" cy="3429000"/>
          </a:xfrm>
          <a:prstGeom prst="rect">
            <a:avLst/>
          </a:prstGeom>
        </p:spPr>
        <p:txBody>
          <a:bodyPr/>
          <a:lstStyle/>
          <a:p>
            <a:endParaRPr/>
          </a:p>
        </p:txBody>
      </p:sp>
      <p:sp>
        <p:nvSpPr>
          <p:cNvPr id="76" name="Shape 76"/>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49262" latinLnBrk="0">
      <a:spcBef>
        <a:spcPts val="400"/>
      </a:spcBef>
      <a:defRPr sz="1200">
        <a:latin typeface="+mn-lt"/>
        <a:ea typeface="+mn-ea"/>
        <a:cs typeface="+mn-cs"/>
        <a:sym typeface="Times New Roman"/>
      </a:defRPr>
    </a:lvl1pPr>
    <a:lvl2pPr indent="228600" defTabSz="449262" latinLnBrk="0">
      <a:spcBef>
        <a:spcPts val="400"/>
      </a:spcBef>
      <a:defRPr sz="1200">
        <a:latin typeface="+mn-lt"/>
        <a:ea typeface="+mn-ea"/>
        <a:cs typeface="+mn-cs"/>
        <a:sym typeface="Times New Roman"/>
      </a:defRPr>
    </a:lvl2pPr>
    <a:lvl3pPr indent="457200" defTabSz="449262" latinLnBrk="0">
      <a:spcBef>
        <a:spcPts val="400"/>
      </a:spcBef>
      <a:defRPr sz="1200">
        <a:latin typeface="+mn-lt"/>
        <a:ea typeface="+mn-ea"/>
        <a:cs typeface="+mn-cs"/>
        <a:sym typeface="Times New Roman"/>
      </a:defRPr>
    </a:lvl3pPr>
    <a:lvl4pPr indent="685800" defTabSz="449262" latinLnBrk="0">
      <a:spcBef>
        <a:spcPts val="400"/>
      </a:spcBef>
      <a:defRPr sz="1200">
        <a:latin typeface="+mn-lt"/>
        <a:ea typeface="+mn-ea"/>
        <a:cs typeface="+mn-cs"/>
        <a:sym typeface="Times New Roman"/>
      </a:defRPr>
    </a:lvl4pPr>
    <a:lvl5pPr indent="914400" defTabSz="449262" latinLnBrk="0">
      <a:spcBef>
        <a:spcPts val="400"/>
      </a:spcBef>
      <a:defRPr sz="1200">
        <a:latin typeface="+mn-lt"/>
        <a:ea typeface="+mn-ea"/>
        <a:cs typeface="+mn-cs"/>
        <a:sym typeface="Times New Roman"/>
      </a:defRPr>
    </a:lvl5pPr>
    <a:lvl6pPr indent="1143000" defTabSz="449262" latinLnBrk="0">
      <a:spcBef>
        <a:spcPts val="400"/>
      </a:spcBef>
      <a:defRPr sz="1200">
        <a:latin typeface="+mn-lt"/>
        <a:ea typeface="+mn-ea"/>
        <a:cs typeface="+mn-cs"/>
        <a:sym typeface="Times New Roman"/>
      </a:defRPr>
    </a:lvl6pPr>
    <a:lvl7pPr indent="1371600" defTabSz="449262" latinLnBrk="0">
      <a:spcBef>
        <a:spcPts val="400"/>
      </a:spcBef>
      <a:defRPr sz="1200">
        <a:latin typeface="+mn-lt"/>
        <a:ea typeface="+mn-ea"/>
        <a:cs typeface="+mn-cs"/>
        <a:sym typeface="Times New Roman"/>
      </a:defRPr>
    </a:lvl7pPr>
    <a:lvl8pPr indent="1600200" defTabSz="449262" latinLnBrk="0">
      <a:spcBef>
        <a:spcPts val="400"/>
      </a:spcBef>
      <a:defRPr sz="1200">
        <a:latin typeface="+mn-lt"/>
        <a:ea typeface="+mn-ea"/>
        <a:cs typeface="+mn-cs"/>
        <a:sym typeface="Times New Roman"/>
      </a:defRPr>
    </a:lvl8pPr>
    <a:lvl9pPr indent="1828800" defTabSz="449262" latinLnBrk="0">
      <a:spcBef>
        <a:spcPts val="400"/>
      </a:spcBef>
      <a:defRPr sz="1200">
        <a:latin typeface="+mn-lt"/>
        <a:ea typeface="+mn-ea"/>
        <a:cs typeface="+mn-cs"/>
        <a:sym typeface="Times New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802.11-21/0444r1</a:t>
            </a:r>
            <a:endParaRPr lang="en-US" dirty="0"/>
          </a:p>
        </p:txBody>
      </p:sp>
      <p:sp>
        <p:nvSpPr>
          <p:cNvPr id="5" name="Rectangle 3"/>
          <p:cNvSpPr>
            <a:spLocks noGrp="1" noChangeArrowheads="1"/>
          </p:cNvSpPr>
          <p:nvPr>
            <p:ph type="dt"/>
          </p:nvPr>
        </p:nvSpPr>
        <p:spPr>
          <a:ln/>
        </p:spPr>
        <p:txBody>
          <a:bodyPr/>
          <a:lstStyle/>
          <a:p>
            <a:r>
              <a:rPr lang="en-US" dirty="0"/>
              <a:t>March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56457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5" name="Title Text"/>
          <p:cNvSpPr txBox="1">
            <a:spLocks noGrp="1"/>
          </p:cNvSpPr>
          <p:nvPr>
            <p:ph type="title"/>
          </p:nvPr>
        </p:nvSpPr>
        <p:spPr>
          <a:xfrm>
            <a:off x="914400" y="2130425"/>
            <a:ext cx="10363200" cy="1470026"/>
          </a:xfrm>
          <a:prstGeom prst="rect">
            <a:avLst/>
          </a:prstGeom>
        </p:spPr>
        <p:txBody>
          <a:bodyPr/>
          <a:lstStyle/>
          <a:p>
            <a:r>
              <a:t>Title Text</a:t>
            </a:r>
          </a:p>
        </p:txBody>
      </p:sp>
      <p:sp>
        <p:nvSpPr>
          <p:cNvPr id="16" name="Body Level One…"/>
          <p:cNvSpPr txBox="1">
            <a:spLocks noGrp="1"/>
          </p:cNvSpPr>
          <p:nvPr>
            <p:ph type="body" sz="quarter" idx="1"/>
          </p:nvPr>
        </p:nvSpPr>
        <p:spPr>
          <a:xfrm>
            <a:off x="1828800" y="3886200"/>
            <a:ext cx="8534400" cy="1752600"/>
          </a:xfrm>
          <a:prstGeom prst="rect">
            <a:avLst/>
          </a:prstGeom>
        </p:spPr>
        <p:txBody>
          <a:bodyPr>
            <a:normAutofit/>
          </a:bodyPr>
          <a:lstStyle>
            <a:lvl1pPr marL="0" indent="0" algn="ctr"/>
            <a:lvl2pPr marL="0" indent="457200" algn="ctr"/>
            <a:lvl3pPr marL="0" indent="914400" algn="ctr"/>
            <a:lvl4pPr marL="0" indent="1371600" algn="ctr"/>
            <a:lvl5pPr marL="0" indent="1828800" algn="ctr"/>
          </a:lstStyle>
          <a:p>
            <a:r>
              <a:t>Body Level One</a:t>
            </a:r>
          </a:p>
          <a:p>
            <a:pPr lvl="1"/>
            <a:r>
              <a:t>Body Level Two</a:t>
            </a:r>
          </a:p>
          <a:p>
            <a:pPr lvl="2"/>
            <a:r>
              <a:t>Body Level Three</a:t>
            </a:r>
          </a:p>
          <a:p>
            <a:pPr lvl="3"/>
            <a:r>
              <a:t>Body Level Four</a:t>
            </a:r>
          </a:p>
          <a:p>
            <a:pPr lvl="4"/>
            <a:r>
              <a:t>Body Level Five</a:t>
            </a:r>
          </a:p>
        </p:txBody>
      </p:sp>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3" name="Title Text"/>
          <p:cNvSpPr txBox="1">
            <a:spLocks noGrp="1"/>
          </p:cNvSpPr>
          <p:nvPr>
            <p:ph type="title"/>
          </p:nvPr>
        </p:nvSpPr>
        <p:spPr>
          <a:xfrm>
            <a:off x="963084" y="4406901"/>
            <a:ext cx="10363201" cy="1362076"/>
          </a:xfrm>
          <a:prstGeom prst="rect">
            <a:avLst/>
          </a:prstGeom>
        </p:spPr>
        <p:txBody>
          <a:bodyPr anchor="t"/>
          <a:lstStyle>
            <a:lvl1pPr algn="l">
              <a:defRPr sz="4000" cap="all"/>
            </a:lvl1pPr>
          </a:lstStyle>
          <a:p>
            <a:r>
              <a:t>Title Text</a:t>
            </a:r>
          </a:p>
        </p:txBody>
      </p:sp>
      <p:sp>
        <p:nvSpPr>
          <p:cNvPr id="34" name="Body Level One…"/>
          <p:cNvSpPr txBox="1">
            <a:spLocks noGrp="1"/>
          </p:cNvSpPr>
          <p:nvPr>
            <p:ph type="body" sz="quarter" idx="1"/>
          </p:nvPr>
        </p:nvSpPr>
        <p:spPr>
          <a:xfrm>
            <a:off x="963084" y="2906713"/>
            <a:ext cx="10363201" cy="1500188"/>
          </a:xfrm>
          <a:prstGeom prst="rect">
            <a:avLst/>
          </a:prstGeom>
        </p:spPr>
        <p:txBody>
          <a:bodyPr anchor="b">
            <a:normAutofit/>
          </a:bodyPr>
          <a:lstStyle>
            <a:lvl1pPr marL="0" indent="0">
              <a:defRPr sz="2000"/>
            </a:lvl1pPr>
            <a:lvl2pPr marL="0" indent="457200">
              <a:defRPr sz="2000"/>
            </a:lvl2pPr>
            <a:lvl3pPr marL="0" indent="914400">
              <a:defRPr sz="2000"/>
            </a:lvl3pPr>
            <a:lvl4pPr marL="0" indent="1371600">
              <a:defRPr sz="2000"/>
            </a:lvl4pPr>
            <a:lvl5pPr marL="0" indent="1828800">
              <a:defRPr sz="2000"/>
            </a:lvl5pPr>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p>
            <a:r>
              <a:t>Title Text</a:t>
            </a:r>
          </a:p>
        </p:txBody>
      </p:sp>
      <p:sp>
        <p:nvSpPr>
          <p:cNvPr id="43" name="Body Level One…"/>
          <p:cNvSpPr txBox="1">
            <a:spLocks noGrp="1"/>
          </p:cNvSpPr>
          <p:nvPr>
            <p:ph type="body" sz="half" idx="1"/>
          </p:nvPr>
        </p:nvSpPr>
        <p:spPr>
          <a:xfrm>
            <a:off x="914400" y="1981200"/>
            <a:ext cx="5077885" cy="4113214"/>
          </a:xfrm>
          <a:prstGeom prst="rect">
            <a:avLst/>
          </a:prstGeom>
        </p:spPr>
        <p:txBody>
          <a:bodyPr>
            <a:normAutofit/>
          </a:bodyPr>
          <a:lstStyle>
            <a:lvl1pPr>
              <a:defRPr sz="2800"/>
            </a:lvl1pPr>
            <a:lvl2pPr>
              <a:defRPr sz="2800"/>
            </a:lvl2pPr>
            <a:lvl3pPr>
              <a:defRPr sz="2800"/>
            </a:lvl3pPr>
            <a:lvl4pPr>
              <a:defRPr sz="2800"/>
            </a:lvl4pPr>
            <a:lvl5pPr>
              <a:defRPr sz="2800"/>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1" name="Title Text"/>
          <p:cNvSpPr txBox="1">
            <a:spLocks noGrp="1"/>
          </p:cNvSpPr>
          <p:nvPr>
            <p:ph type="title"/>
          </p:nvPr>
        </p:nvSpPr>
        <p:spPr>
          <a:xfrm>
            <a:off x="609600" y="274638"/>
            <a:ext cx="10972800" cy="1143001"/>
          </a:xfrm>
          <a:prstGeom prst="rect">
            <a:avLst/>
          </a:prstGeom>
        </p:spPr>
        <p:txBody>
          <a:bodyPr/>
          <a:lstStyle/>
          <a:p>
            <a:r>
              <a:t>Title Text</a:t>
            </a:r>
          </a:p>
        </p:txBody>
      </p:sp>
      <p:sp>
        <p:nvSpPr>
          <p:cNvPr id="52" name="Body Level One…"/>
          <p:cNvSpPr txBox="1">
            <a:spLocks noGrp="1"/>
          </p:cNvSpPr>
          <p:nvPr>
            <p:ph type="body" sz="quarter" idx="1"/>
          </p:nvPr>
        </p:nvSpPr>
        <p:spPr>
          <a:xfrm>
            <a:off x="609600" y="1535112"/>
            <a:ext cx="5386917" cy="639763"/>
          </a:xfrm>
          <a:prstGeom prst="rect">
            <a:avLst/>
          </a:prstGeom>
        </p:spPr>
        <p:txBody>
          <a:bodyPr anchor="b">
            <a:normAutofit/>
          </a:bodyPr>
          <a:lstStyle>
            <a:lvl1pPr marL="0" indent="0"/>
            <a:lvl2pPr marL="0" indent="457200"/>
            <a:lvl3pPr marL="0" indent="914400"/>
            <a:lvl4pPr marL="0" indent="1371600"/>
            <a:lvl5pPr marL="0" indent="1828800"/>
          </a:lstStyle>
          <a:p>
            <a:r>
              <a:t>Body Level One</a:t>
            </a:r>
          </a:p>
          <a:p>
            <a:pPr lvl="1"/>
            <a:r>
              <a:t>Body Level Two</a:t>
            </a:r>
          </a:p>
          <a:p>
            <a:pPr lvl="2"/>
            <a:r>
              <a:t>Body Level Three</a:t>
            </a:r>
          </a:p>
          <a:p>
            <a:pPr lvl="3"/>
            <a:r>
              <a:t>Body Level Four</a:t>
            </a:r>
          </a:p>
          <a:p>
            <a:pPr lvl="4"/>
            <a:r>
              <a:t>Body Level Five</a:t>
            </a:r>
          </a:p>
        </p:txBody>
      </p:sp>
      <p:sp>
        <p:nvSpPr>
          <p:cNvPr id="53" name="Text Placeholder 4"/>
          <p:cNvSpPr>
            <a:spLocks noGrp="1"/>
          </p:cNvSpPr>
          <p:nvPr>
            <p:ph type="body" sz="quarter" idx="21"/>
          </p:nvPr>
        </p:nvSpPr>
        <p:spPr>
          <a:xfrm>
            <a:off x="6193368" y="1535112"/>
            <a:ext cx="5389034" cy="639763"/>
          </a:xfrm>
          <a:prstGeom prst="rect">
            <a:avLst/>
          </a:prstGeom>
        </p:spPr>
        <p:txBody>
          <a:bodyPr anchor="b">
            <a:normAutofit/>
          </a:bodyPr>
          <a:lstStyle/>
          <a:p>
            <a:pPr marL="0" indent="0"/>
            <a:endParaRPr/>
          </a:p>
        </p:txBody>
      </p:sp>
      <p:sp>
        <p:nvSpPr>
          <p:cNvPr id="5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extLst>
      <p:ext uri="{BB962C8B-B14F-4D97-AF65-F5344CB8AC3E}">
        <p14:creationId xmlns:p14="http://schemas.microsoft.com/office/powerpoint/2010/main" val="215489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Line 6"/>
          <p:cNvSpPr/>
          <p:nvPr/>
        </p:nvSpPr>
        <p:spPr>
          <a:xfrm>
            <a:off x="914400" y="609600"/>
            <a:ext cx="10363201" cy="1589"/>
          </a:xfrm>
          <a:prstGeom prst="line">
            <a:avLst/>
          </a:prstGeom>
          <a:ln w="12600">
            <a:solidFill>
              <a:srgbClr val="000000"/>
            </a:solidFill>
            <a:miter/>
          </a:ln>
        </p:spPr>
        <p:txBody>
          <a:bodyPr lIns="45719" rIns="45719"/>
          <a:lstStyle/>
          <a:p>
            <a:endParaRPr/>
          </a:p>
        </p:txBody>
      </p:sp>
      <p:sp>
        <p:nvSpPr>
          <p:cNvPr id="3" name="Rectangle 7"/>
          <p:cNvSpPr txBox="1"/>
          <p:nvPr/>
        </p:nvSpPr>
        <p:spPr>
          <a:xfrm>
            <a:off x="912285" y="6475412"/>
            <a:ext cx="724099"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t>Submission</a:t>
            </a:r>
          </a:p>
        </p:txBody>
      </p:sp>
      <p:sp>
        <p:nvSpPr>
          <p:cNvPr id="4" name="Line 8"/>
          <p:cNvSpPr/>
          <p:nvPr/>
        </p:nvSpPr>
        <p:spPr>
          <a:xfrm>
            <a:off x="914400" y="6477000"/>
            <a:ext cx="10464801" cy="1589"/>
          </a:xfrm>
          <a:prstGeom prst="line">
            <a:avLst/>
          </a:prstGeom>
          <a:ln w="12600">
            <a:solidFill>
              <a:srgbClr val="000000"/>
            </a:solidFill>
            <a:miter/>
          </a:ln>
        </p:spPr>
        <p:txBody>
          <a:bodyPr lIns="45719" rIns="45719"/>
          <a:lstStyle/>
          <a:p>
            <a:endParaRPr/>
          </a:p>
        </p:txBody>
      </p:sp>
      <p:sp>
        <p:nvSpPr>
          <p:cNvPr id="5" name="Date Placeholder 3"/>
          <p:cNvSpPr txBox="1"/>
          <p:nvPr/>
        </p:nvSpPr>
        <p:spPr>
          <a:xfrm>
            <a:off x="6667503" y="353217"/>
            <a:ext cx="4667284"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dirty="0"/>
              <a:t>doc.: IEEE 802.11-2</a:t>
            </a:r>
            <a:r>
              <a:rPr lang="en-US" dirty="0"/>
              <a:t>5</a:t>
            </a:r>
            <a:r>
              <a:rPr dirty="0"/>
              <a:t>/</a:t>
            </a:r>
            <a:r>
              <a:rPr lang="en-US" dirty="0"/>
              <a:t>976</a:t>
            </a:r>
            <a:r>
              <a:rPr dirty="0"/>
              <a:t>r</a:t>
            </a:r>
            <a:r>
              <a:rPr lang="en-US" dirty="0"/>
              <a:t>0</a:t>
            </a:r>
            <a:endParaRPr dirty="0"/>
          </a:p>
        </p:txBody>
      </p:sp>
      <p:sp>
        <p:nvSpPr>
          <p:cNvPr id="6" name="Title Text"/>
          <p:cNvSpPr txBox="1">
            <a:spLocks noGrp="1"/>
          </p:cNvSpPr>
          <p:nvPr>
            <p:ph type="title"/>
          </p:nvPr>
        </p:nvSpPr>
        <p:spPr>
          <a:xfrm>
            <a:off x="914400" y="685801"/>
            <a:ext cx="10361085" cy="10652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normAutofit/>
          </a:bodyPr>
          <a:lstStyle/>
          <a:p>
            <a:r>
              <a:t>Title Text</a:t>
            </a:r>
          </a:p>
        </p:txBody>
      </p:sp>
      <p:sp>
        <p:nvSpPr>
          <p:cNvPr id="7" name="Slide Number"/>
          <p:cNvSpPr txBox="1">
            <a:spLocks noGrp="1"/>
          </p:cNvSpPr>
          <p:nvPr>
            <p:ph type="sldNum" sz="quarter" idx="2"/>
          </p:nvPr>
        </p:nvSpPr>
        <p:spPr>
          <a:xfrm>
            <a:off x="6063192" y="6475414"/>
            <a:ext cx="165101" cy="184027"/>
          </a:xfrm>
          <a:prstGeom prst="rect">
            <a:avLst/>
          </a:prstGeom>
          <a:ln w="12700">
            <a:miter lim="400000"/>
          </a:ln>
        </p:spPr>
        <p:txBody>
          <a:bodyPr wrap="none" lIns="0" tIns="0" rIns="0" bIns="0">
            <a:spAutoFit/>
          </a:bodyPr>
          <a:lstStyle>
            <a:lvl1pPr algn="ct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fld id="{86CB4B4D-7CA3-9044-876B-883B54F8677D}" type="slidenum">
              <a:t>‹#›</a:t>
            </a:fld>
            <a:endParaRPr/>
          </a:p>
        </p:txBody>
      </p:sp>
      <p:sp>
        <p:nvSpPr>
          <p:cNvPr id="8" name="Body Level One…"/>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lstStyle/>
          <a:p>
            <a:r>
              <a:t>Body Level One</a:t>
            </a:r>
          </a:p>
          <a:p>
            <a:pPr lvl="1"/>
            <a:r>
              <a:t>Body Level Two</a:t>
            </a:r>
          </a:p>
          <a:p>
            <a:pPr lvl="2"/>
            <a:r>
              <a:t>Body Level Three</a:t>
            </a:r>
          </a:p>
          <a:p>
            <a:pPr lvl="3"/>
            <a:r>
              <a:t>Body Level Four</a:t>
            </a:r>
          </a:p>
          <a:p>
            <a:pPr lvl="4"/>
            <a:r>
              <a:t>Body Level Five</a:t>
            </a:r>
          </a:p>
        </p:txBody>
      </p:sp>
      <p:sp>
        <p:nvSpPr>
          <p:cNvPr id="9" name="TextBox 8">
            <a:extLst>
              <a:ext uri="{FF2B5EF4-FFF2-40B4-BE49-F238E27FC236}">
                <a16:creationId xmlns:a16="http://schemas.microsoft.com/office/drawing/2014/main" id="{42710ED5-ACDF-1F4E-9ADE-CB25E3055BD7}"/>
              </a:ext>
            </a:extLst>
          </p:cNvPr>
          <p:cNvSpPr txBox="1"/>
          <p:nvPr userDrawn="1"/>
        </p:nvSpPr>
        <p:spPr>
          <a:xfrm>
            <a:off x="842417" y="186832"/>
            <a:ext cx="1167946" cy="40010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49262" rtl="0" fontAlgn="auto" latinLnBrk="0" hangingPunct="0">
              <a:lnSpc>
                <a:spcPct val="100000"/>
              </a:lnSpc>
              <a:spcBef>
                <a:spcPts val="0"/>
              </a:spcBef>
              <a:spcAft>
                <a:spcPts val="0"/>
              </a:spcAft>
              <a:buClrTx/>
              <a:buSzTx/>
              <a:buFontTx/>
              <a:buNone/>
              <a:tabLst/>
            </a:pPr>
            <a:r>
              <a:rPr kumimoji="0" lang="en-US" sz="2000" b="1" i="0" u="none" strike="noStrike" cap="none" spc="0" normalizeH="0" baseline="0" dirty="0">
                <a:ln>
                  <a:noFill/>
                </a:ln>
                <a:solidFill>
                  <a:srgbClr val="000000"/>
                </a:solidFill>
                <a:effectLst/>
                <a:uFillTx/>
                <a:latin typeface="+mn-lt"/>
                <a:ea typeface="+mn-ea"/>
                <a:cs typeface="+mn-cs"/>
                <a:sym typeface="Times New Roman"/>
              </a:rPr>
              <a:t>May 2025</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Lst>
  <p:transition spd="med"/>
  <p:txStyles>
    <p:titleStyle>
      <a:lvl1pPr marL="0" marR="0" indent="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4572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9144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13716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18288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22860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27432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32004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3657600" algn="ctr" defTabSz="449262"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1pPr>
      <a:lvl2pPr marL="342900" marR="0" indent="1143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2pPr>
      <a:lvl3pPr marL="342900" marR="0" indent="5715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3pPr>
      <a:lvl4pPr marL="342900" marR="0" indent="10287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4pPr>
      <a:lvl5pPr marL="342900" marR="0" indent="14859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5pPr>
      <a:lvl6pPr marL="342900" marR="0" indent="19431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6pPr>
      <a:lvl7pPr marL="342900" marR="0" indent="24003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7pPr>
      <a:lvl8pPr marL="342900" marR="0" indent="28575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8pPr>
      <a:lvl9pPr marL="342900" marR="0" indent="3314700" algn="l" defTabSz="449262" rtl="0" latinLnBrk="0">
        <a:lnSpc>
          <a:spcPct val="100000"/>
        </a:lnSpc>
        <a:spcBef>
          <a:spcPts val="600"/>
        </a:spcBef>
        <a:spcAft>
          <a:spcPts val="0"/>
        </a:spcAft>
        <a:buClrTx/>
        <a:buSzTx/>
        <a:buFontTx/>
        <a:buNone/>
        <a:tabLst/>
        <a:defRPr sz="2400" b="1" i="0" u="none" strike="noStrike" cap="none" spc="0" baseline="0">
          <a:solidFill>
            <a:srgbClr val="000000"/>
          </a:solidFill>
          <a:uFillTx/>
          <a:latin typeface="+mn-lt"/>
          <a:ea typeface="+mn-ea"/>
          <a:cs typeface="+mn-cs"/>
          <a:sym typeface="Times New Roman"/>
        </a:defRPr>
      </a:lvl9pPr>
    </p:bodyStyle>
    <p:otherStyle>
      <a:lvl1pPr marL="0" marR="0" indent="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1pPr>
      <a:lvl2pPr marL="0" marR="0" indent="4572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2pPr>
      <a:lvl3pPr marL="0" marR="0" indent="9144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3pPr>
      <a:lvl4pPr marL="0" marR="0" indent="13716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4pPr>
      <a:lvl5pPr marL="0" marR="0" indent="18288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5pPr>
      <a:lvl6pPr marL="0" marR="0" indent="22860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6pPr>
      <a:lvl7pPr marL="0" marR="0" indent="27432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7pPr>
      <a:lvl8pPr marL="0" marR="0" indent="32004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8pPr>
      <a:lvl9pPr marL="0" marR="0" indent="3657600" algn="ctr" defTabSz="449262" rtl="0" latinLnBrk="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Closing Report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sp>
        <p:nvSpPr>
          <p:cNvPr id="8" name="Slide Number Placeholder 5"/>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fld id="{DE40C9FC-4879-4F20-9ECA-A574A90476B7}" type="slidenum">
              <a:rPr lang="en-GB" smtClean="0"/>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Table 2">
            <a:extLst>
              <a:ext uri="{FF2B5EF4-FFF2-40B4-BE49-F238E27FC236}">
                <a16:creationId xmlns:a16="http://schemas.microsoft.com/office/drawing/2014/main" id="{E58E41AC-ABC9-0442-ABCD-65D480523709}"/>
              </a:ext>
            </a:extLst>
          </p:cNvPr>
          <p:cNvGraphicFramePr>
            <a:graphicFrameLocks noGrp="1"/>
          </p:cNvGraphicFramePr>
          <p:nvPr>
            <p:extLst>
              <p:ext uri="{D42A27DB-BD31-4B8C-83A1-F6EECF244321}">
                <p14:modId xmlns:p14="http://schemas.microsoft.com/office/powerpoint/2010/main" val="2428288441"/>
              </p:ext>
            </p:extLst>
          </p:nvPr>
        </p:nvGraphicFramePr>
        <p:xfrm>
          <a:off x="1545546" y="2687320"/>
          <a:ext cx="9274855" cy="1717040"/>
        </p:xfrm>
        <a:graphic>
          <a:graphicData uri="http://schemas.openxmlformats.org/drawingml/2006/table">
            <a:tbl>
              <a:tblPr firstRow="1" bandRow="1">
                <a:tableStyleId>{5940675A-B579-460E-94D1-54222C63F5DA}</a:tableStyleId>
              </a:tblPr>
              <a:tblGrid>
                <a:gridCol w="1854971">
                  <a:extLst>
                    <a:ext uri="{9D8B030D-6E8A-4147-A177-3AD203B41FA5}">
                      <a16:colId xmlns:a16="http://schemas.microsoft.com/office/drawing/2014/main" val="1606451671"/>
                    </a:ext>
                  </a:extLst>
                </a:gridCol>
                <a:gridCol w="1854971">
                  <a:extLst>
                    <a:ext uri="{9D8B030D-6E8A-4147-A177-3AD203B41FA5}">
                      <a16:colId xmlns:a16="http://schemas.microsoft.com/office/drawing/2014/main" val="2597420575"/>
                    </a:ext>
                  </a:extLst>
                </a:gridCol>
                <a:gridCol w="1854971">
                  <a:extLst>
                    <a:ext uri="{9D8B030D-6E8A-4147-A177-3AD203B41FA5}">
                      <a16:colId xmlns:a16="http://schemas.microsoft.com/office/drawing/2014/main" val="3297511963"/>
                    </a:ext>
                  </a:extLst>
                </a:gridCol>
                <a:gridCol w="1854971">
                  <a:extLst>
                    <a:ext uri="{9D8B030D-6E8A-4147-A177-3AD203B41FA5}">
                      <a16:colId xmlns:a16="http://schemas.microsoft.com/office/drawing/2014/main" val="251461058"/>
                    </a:ext>
                  </a:extLst>
                </a:gridCol>
                <a:gridCol w="1854971">
                  <a:extLst>
                    <a:ext uri="{9D8B030D-6E8A-4147-A177-3AD203B41FA5}">
                      <a16:colId xmlns:a16="http://schemas.microsoft.com/office/drawing/2014/main" val="1740270933"/>
                    </a:ext>
                  </a:extLst>
                </a:gridCol>
              </a:tblGrid>
              <a:tr h="370840">
                <a:tc>
                  <a:txBody>
                    <a:bodyPr/>
                    <a:lstStyle/>
                    <a:p>
                      <a:r>
                        <a:rPr lang="en-US" sz="2000" b="1" dirty="0"/>
                        <a:t>Name</a:t>
                      </a:r>
                    </a:p>
                  </a:txBody>
                  <a:tcPr/>
                </a:tc>
                <a:tc>
                  <a:txBody>
                    <a:bodyPr/>
                    <a:lstStyle/>
                    <a:p>
                      <a:r>
                        <a:rPr lang="en-US" sz="2000" b="1" dirty="0"/>
                        <a:t>Affiliation</a:t>
                      </a:r>
                    </a:p>
                  </a:txBody>
                  <a:tcPr/>
                </a:tc>
                <a:tc>
                  <a:txBody>
                    <a:bodyPr/>
                    <a:lstStyle/>
                    <a:p>
                      <a:r>
                        <a:rPr lang="en-US" sz="2000" b="1" dirty="0"/>
                        <a:t>Address</a:t>
                      </a:r>
                    </a:p>
                  </a:txBody>
                  <a:tcPr/>
                </a:tc>
                <a:tc>
                  <a:txBody>
                    <a:bodyPr/>
                    <a:lstStyle/>
                    <a:p>
                      <a:r>
                        <a:rPr lang="en-US" sz="2000" b="1" dirty="0"/>
                        <a:t>Phone</a:t>
                      </a:r>
                    </a:p>
                  </a:txBody>
                  <a:tcPr/>
                </a:tc>
                <a:tc>
                  <a:txBody>
                    <a:bodyPr/>
                    <a:lstStyle/>
                    <a:p>
                      <a:r>
                        <a:rPr lang="en-US" sz="2000" b="1" dirty="0"/>
                        <a:t>Email</a:t>
                      </a:r>
                    </a:p>
                  </a:txBody>
                  <a:tcPr/>
                </a:tc>
                <a:extLst>
                  <a:ext uri="{0D108BD9-81ED-4DB2-BD59-A6C34878D82A}">
                    <a16:rowId xmlns:a16="http://schemas.microsoft.com/office/drawing/2014/main" val="3815905284"/>
                  </a:ext>
                </a:extLst>
              </a:tr>
              <a:tr h="370840">
                <a:tc>
                  <a:txBody>
                    <a:bodyPr/>
                    <a:lstStyle/>
                    <a:p>
                      <a:r>
                        <a:rPr lang="en-US" sz="1600" dirty="0"/>
                        <a:t>Carol Ansley</a:t>
                      </a:r>
                    </a:p>
                  </a:txBody>
                  <a:tcPr/>
                </a:tc>
                <a:tc>
                  <a:txBody>
                    <a:bodyPr/>
                    <a:lstStyle/>
                    <a:p>
                      <a:r>
                        <a:rPr lang="en-US" sz="1600" dirty="0"/>
                        <a:t>Cox Communications</a:t>
                      </a:r>
                    </a:p>
                  </a:txBody>
                  <a:tcPr/>
                </a:tc>
                <a:tc>
                  <a:txBody>
                    <a:bodyPr/>
                    <a:lstStyle/>
                    <a:p>
                      <a:endParaRPr lang="en-US" sz="1600" dirty="0"/>
                    </a:p>
                  </a:txBody>
                  <a:tcPr/>
                </a:tc>
                <a:tc>
                  <a:txBody>
                    <a:bodyPr/>
                    <a:lstStyle/>
                    <a:p>
                      <a:r>
                        <a:rPr lang="en-US" sz="1600" dirty="0"/>
                        <a:t>+1 404 229 1672</a:t>
                      </a:r>
                    </a:p>
                  </a:txBody>
                  <a:tcPr/>
                </a:tc>
                <a:tc>
                  <a:txBody>
                    <a:bodyPr/>
                    <a:lstStyle/>
                    <a:p>
                      <a:r>
                        <a:rPr lang="en-US" sz="1600" dirty="0" err="1"/>
                        <a:t>carol@ansley.com</a:t>
                      </a:r>
                      <a:endParaRPr lang="en-US" sz="1600" dirty="0"/>
                    </a:p>
                  </a:txBody>
                  <a:tcPr/>
                </a:tc>
                <a:extLst>
                  <a:ext uri="{0D108BD9-81ED-4DB2-BD59-A6C34878D82A}">
                    <a16:rowId xmlns:a16="http://schemas.microsoft.com/office/drawing/2014/main" val="2333771599"/>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579971748"/>
                  </a:ext>
                </a:extLst>
              </a:tr>
              <a:tr h="370840">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a:p>
                  </a:txBody>
                  <a:tcPr/>
                </a:tc>
                <a:tc>
                  <a:txBody>
                    <a:bodyPr/>
                    <a:lstStyle/>
                    <a:p>
                      <a:endParaRPr lang="en-US" sz="1800" dirty="0"/>
                    </a:p>
                  </a:txBody>
                  <a:tcPr/>
                </a:tc>
                <a:extLst>
                  <a:ext uri="{0D108BD9-81ED-4DB2-BD59-A6C34878D82A}">
                    <a16:rowId xmlns:a16="http://schemas.microsoft.com/office/drawing/2014/main" val="1245891227"/>
                  </a:ext>
                </a:extLst>
              </a:tr>
            </a:tbl>
          </a:graphicData>
        </a:graphic>
      </p:graphicFrame>
    </p:spTree>
    <p:extLst>
      <p:ext uri="{BB962C8B-B14F-4D97-AF65-F5344CB8AC3E}">
        <p14:creationId xmlns:p14="http://schemas.microsoft.com/office/powerpoint/2010/main" val="228507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Footer Placeholder 2"/>
          <p:cNvSpPr txBox="1"/>
          <p:nvPr/>
        </p:nvSpPr>
        <p:spPr>
          <a:xfrm>
            <a:off x="7143757" y="6475414"/>
            <a:ext cx="4246027"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rPr lang="en-US" dirty="0"/>
              <a:t>Carol Ansley</a:t>
            </a:r>
            <a:r>
              <a:rPr dirty="0"/>
              <a:t> (</a:t>
            </a:r>
            <a:r>
              <a:rPr lang="en-US" dirty="0"/>
              <a:t>Cox</a:t>
            </a:r>
            <a:r>
              <a:rPr dirty="0"/>
              <a:t>)</a:t>
            </a:r>
          </a:p>
        </p:txBody>
      </p:sp>
      <p:sp>
        <p:nvSpPr>
          <p:cNvPr id="80" name="Slide Number Placeholder 3"/>
          <p:cNvSpPr txBox="1">
            <a:spLocks noGrp="1"/>
          </p:cNvSpPr>
          <p:nvPr>
            <p:ph type="sldNum" sz="quarter" idx="2"/>
          </p:nvPr>
        </p:nvSpPr>
        <p:spPr>
          <a:xfrm>
            <a:off x="6082242" y="6475414"/>
            <a:ext cx="127001" cy="18402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2</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endParaRPr dirty="0"/>
          </a:p>
        </p:txBody>
      </p:sp>
      <p:sp>
        <p:nvSpPr>
          <p:cNvPr id="82" name="Content Placeholder 2"/>
          <p:cNvSpPr txBox="1">
            <a:spLocks noGrp="1"/>
          </p:cNvSpPr>
          <p:nvPr>
            <p:ph type="body" idx="4294967295"/>
          </p:nvPr>
        </p:nvSpPr>
        <p:spPr>
          <a:xfrm>
            <a:off x="762000" y="1524000"/>
            <a:ext cx="10210800" cy="4572000"/>
          </a:xfrm>
          <a:prstGeom prst="rect">
            <a:avLst/>
          </a:prstGeom>
        </p:spPr>
        <p:txBody>
          <a:bodyPr lIns="45719" tIns="45719" rIns="45719" bIns="45719">
            <a:normAutofit/>
          </a:bodyPr>
          <a:lstStyle/>
          <a:p>
            <a:pPr>
              <a:buClr>
                <a:srgbClr val="000000"/>
              </a:buClr>
              <a:buSzPct val="100000"/>
              <a:buFont typeface="Arial"/>
              <a:buChar char="•"/>
            </a:pPr>
            <a:r>
              <a:rPr lang="en-US" b="0" dirty="0"/>
              <a:t>TGbi met 5 times during this interim session.</a:t>
            </a:r>
          </a:p>
          <a:p>
            <a:pPr marL="0" indent="0">
              <a:buClr>
                <a:srgbClr val="000000"/>
              </a:buClr>
              <a:buSzPct val="100000"/>
            </a:pPr>
            <a:endParaRPr lang="en-US" b="0" dirty="0"/>
          </a:p>
          <a:p>
            <a:pPr>
              <a:buClr>
                <a:srgbClr val="000000"/>
              </a:buClr>
              <a:buSzPct val="100000"/>
              <a:buFont typeface="Arial"/>
              <a:buChar char="•"/>
            </a:pPr>
            <a:r>
              <a:rPr lang="en-US" b="0" dirty="0"/>
              <a:t>We continued working through comment resolutions, motioning 383 comment resolutions, with additional comment resolutions reviewed but not yet motioned.</a:t>
            </a:r>
          </a:p>
          <a:p>
            <a:pPr marL="0" indent="0">
              <a:buClr>
                <a:srgbClr val="000000"/>
              </a:buClr>
              <a:buSzPct val="100000"/>
            </a:pPr>
            <a:endParaRPr lang="en-US" b="0" dirty="0"/>
          </a:p>
          <a:p>
            <a:pPr>
              <a:buClr>
                <a:srgbClr val="000000"/>
              </a:buClr>
              <a:buSzPct val="100000"/>
              <a:buFont typeface="Arial"/>
              <a:buChar char="•"/>
            </a:pPr>
            <a:r>
              <a:rPr lang="en-US" b="0" dirty="0"/>
              <a:t>We will have weekly teleconferences between now and the July plenary meeting.</a:t>
            </a:r>
            <a:r>
              <a:rPr lang="en-US" dirty="0"/>
              <a:t> </a:t>
            </a:r>
          </a:p>
          <a:p>
            <a:pPr lvl="2">
              <a:buFont typeface="Arial" panose="020B0604020202020204" pitchFamily="34" charset="0"/>
              <a:buChar char="•"/>
            </a:pPr>
            <a:r>
              <a:rPr lang="en-US" b="0" dirty="0"/>
              <a:t>Wednesday 10:00-12:00EDT</a:t>
            </a:r>
          </a:p>
          <a:p>
            <a:pPr lvl="2">
              <a:buFont typeface="Arial" panose="020B0604020202020204" pitchFamily="34" charset="0"/>
              <a:buChar char="•"/>
            </a:pPr>
            <a:r>
              <a:rPr lang="en-US" b="0" dirty="0"/>
              <a:t>Dates: May 28, June 4, 18, 25,  July 16, 23</a:t>
            </a:r>
          </a:p>
          <a:p>
            <a:pPr marL="0" indent="0">
              <a:buClr>
                <a:srgbClr val="000000"/>
              </a:buClr>
              <a:buSzPct val="100000"/>
            </a:pPr>
            <a:endParaRPr lang="en-US"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6D453-2BD5-4F6C-9E49-288E74466D66}"/>
            </a:ext>
          </a:extLst>
        </p:cNvPr>
        <p:cNvGrpSpPr/>
        <p:nvPr/>
      </p:nvGrpSpPr>
      <p:grpSpPr>
        <a:xfrm>
          <a:off x="0" y="0"/>
          <a:ext cx="0" cy="0"/>
          <a:chOff x="0" y="0"/>
          <a:chExt cx="0" cy="0"/>
        </a:xfrm>
      </p:grpSpPr>
      <p:sp>
        <p:nvSpPr>
          <p:cNvPr id="78" name="Footer Placeholder 2">
            <a:extLst>
              <a:ext uri="{FF2B5EF4-FFF2-40B4-BE49-F238E27FC236}">
                <a16:creationId xmlns:a16="http://schemas.microsoft.com/office/drawing/2014/main" id="{EA318ADD-90A0-4F23-4EB8-9890CE0F5412}"/>
              </a:ext>
            </a:extLst>
          </p:cNvPr>
          <p:cNvSpPr txBox="1"/>
          <p:nvPr/>
        </p:nvSpPr>
        <p:spPr>
          <a:xfrm>
            <a:off x="7143757" y="6475414"/>
            <a:ext cx="4246027"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lvl1pPr algn="r">
              <a:tabLst>
                <a:tab pos="914400" algn="l"/>
                <a:tab pos="1828800" algn="l"/>
                <a:tab pos="2743200" algn="l"/>
                <a:tab pos="3657600" algn="l"/>
                <a:tab pos="4572000" algn="l"/>
                <a:tab pos="5486400" algn="l"/>
                <a:tab pos="6400800" algn="l"/>
                <a:tab pos="7315200" algn="l"/>
                <a:tab pos="8229600" algn="l"/>
                <a:tab pos="9144000" algn="l"/>
                <a:tab pos="10058400" algn="l"/>
              </a:tabLst>
              <a:defRPr sz="1200"/>
            </a:lvl1pPr>
          </a:lstStyle>
          <a:p>
            <a:r>
              <a:rPr lang="en-US" dirty="0"/>
              <a:t>Carol Ansley</a:t>
            </a:r>
            <a:r>
              <a:rPr dirty="0"/>
              <a:t> (</a:t>
            </a:r>
            <a:r>
              <a:rPr lang="en-US" dirty="0"/>
              <a:t>Cox</a:t>
            </a:r>
            <a:r>
              <a:rPr dirty="0"/>
              <a:t>)</a:t>
            </a:r>
          </a:p>
        </p:txBody>
      </p:sp>
      <p:sp>
        <p:nvSpPr>
          <p:cNvPr id="80" name="Slide Number Placeholder 3">
            <a:extLst>
              <a:ext uri="{FF2B5EF4-FFF2-40B4-BE49-F238E27FC236}">
                <a16:creationId xmlns:a16="http://schemas.microsoft.com/office/drawing/2014/main" id="{8EC35BCD-839B-0D6C-AC8E-B376FD38B9AF}"/>
              </a:ext>
            </a:extLst>
          </p:cNvPr>
          <p:cNvSpPr txBox="1">
            <a:spLocks noGrp="1"/>
          </p:cNvSpPr>
          <p:nvPr>
            <p:ph type="sldNum" sz="quarter" idx="2"/>
          </p:nvPr>
        </p:nvSpPr>
        <p:spPr>
          <a:xfrm>
            <a:off x="6082242" y="6475414"/>
            <a:ext cx="127001" cy="18402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3</a:t>
            </a:fld>
            <a:endParaRPr/>
          </a:p>
        </p:txBody>
      </p:sp>
      <p:sp>
        <p:nvSpPr>
          <p:cNvPr id="81" name="Title 1">
            <a:extLst>
              <a:ext uri="{FF2B5EF4-FFF2-40B4-BE49-F238E27FC236}">
                <a16:creationId xmlns:a16="http://schemas.microsoft.com/office/drawing/2014/main" id="{EEA7EA91-93B5-C666-9AAD-4BBE21A7B9F0}"/>
              </a:ext>
            </a:extLst>
          </p:cNvPr>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endParaRPr dirty="0"/>
          </a:p>
        </p:txBody>
      </p:sp>
      <p:sp>
        <p:nvSpPr>
          <p:cNvPr id="82" name="Content Placeholder 2">
            <a:extLst>
              <a:ext uri="{FF2B5EF4-FFF2-40B4-BE49-F238E27FC236}">
                <a16:creationId xmlns:a16="http://schemas.microsoft.com/office/drawing/2014/main" id="{8F2432F9-C94B-84F2-1025-82B7696D880B}"/>
              </a:ext>
            </a:extLst>
          </p:cNvPr>
          <p:cNvSpPr txBox="1">
            <a:spLocks noGrp="1"/>
          </p:cNvSpPr>
          <p:nvPr>
            <p:ph type="body" idx="4294967295"/>
          </p:nvPr>
        </p:nvSpPr>
        <p:spPr>
          <a:xfrm>
            <a:off x="762000" y="1524000"/>
            <a:ext cx="10210800" cy="4572000"/>
          </a:xfrm>
          <a:prstGeom prst="rect">
            <a:avLst/>
          </a:prstGeom>
        </p:spPr>
        <p:txBody>
          <a:bodyPr lIns="45719" tIns="45719" rIns="45719" bIns="45719">
            <a:normAutofit lnSpcReduction="10000"/>
          </a:bodyPr>
          <a:lstStyle/>
          <a:p>
            <a:pPr>
              <a:buClr>
                <a:srgbClr val="000000"/>
              </a:buClr>
              <a:buSzPct val="100000"/>
              <a:buFont typeface="Arial"/>
              <a:buChar char="•"/>
            </a:pPr>
            <a:r>
              <a:rPr lang="en-US" b="0" dirty="0"/>
              <a:t>We are requesting a virtual ad hoc in July to help get through our comment collection.</a:t>
            </a:r>
          </a:p>
          <a:p>
            <a:pPr>
              <a:buClr>
                <a:srgbClr val="000000"/>
              </a:buClr>
              <a:buSzPct val="100000"/>
              <a:buFont typeface="Arial"/>
              <a:buChar char="•"/>
            </a:pPr>
            <a:endParaRPr lang="en-US" b="0" dirty="0"/>
          </a:p>
          <a:p>
            <a:pPr>
              <a:buClr>
                <a:srgbClr val="000000"/>
              </a:buClr>
              <a:buSzPct val="100000"/>
              <a:buFont typeface="Arial"/>
              <a:buChar char="•"/>
            </a:pPr>
            <a:r>
              <a:rPr lang="en-US" b="0" dirty="0"/>
              <a:t>Where: Virtual!</a:t>
            </a:r>
          </a:p>
          <a:p>
            <a:pPr>
              <a:buClr>
                <a:srgbClr val="000000"/>
              </a:buClr>
              <a:buSzPct val="100000"/>
              <a:buFont typeface="Arial"/>
              <a:buChar char="•"/>
            </a:pPr>
            <a:r>
              <a:rPr lang="en-US" b="0" dirty="0"/>
              <a:t>When: July 7, 8, 9, 10, 4 hours a day</a:t>
            </a:r>
          </a:p>
          <a:p>
            <a:pPr lvl="2">
              <a:buClr>
                <a:srgbClr val="000000"/>
              </a:buClr>
              <a:buSzPct val="100000"/>
              <a:buFont typeface="Arial"/>
              <a:buChar char="•"/>
            </a:pPr>
            <a:r>
              <a:rPr lang="en-US" b="0" dirty="0"/>
              <a:t>8amEDT – 12:15pmEDT</a:t>
            </a:r>
          </a:p>
          <a:p>
            <a:pPr>
              <a:buClr>
                <a:srgbClr val="000000"/>
              </a:buClr>
              <a:buSzPct val="100000"/>
              <a:buFont typeface="Arial"/>
              <a:buChar char="•"/>
            </a:pPr>
            <a:r>
              <a:rPr lang="en-US" b="0" dirty="0"/>
              <a:t>What: Comment resolution</a:t>
            </a:r>
          </a:p>
          <a:p>
            <a:pPr>
              <a:buClr>
                <a:srgbClr val="000000"/>
              </a:buClr>
              <a:buSzPct val="100000"/>
              <a:buFont typeface="Arial"/>
              <a:buChar char="•"/>
            </a:pPr>
            <a:endParaRPr lang="en-US" b="0" dirty="0"/>
          </a:p>
          <a:p>
            <a:pPr>
              <a:buClr>
                <a:srgbClr val="000000"/>
              </a:buClr>
              <a:buSzPct val="100000"/>
              <a:buFont typeface="Arial"/>
              <a:buChar char="•"/>
            </a:pPr>
            <a:r>
              <a:rPr lang="en-US" b="0" dirty="0"/>
              <a:t>Note that we will follow our teleconference practices in these ad hoc sessions with straw polls to gauge support for submissions. We will motion the accumulated comment resolutions in the July Plenary.</a:t>
            </a:r>
          </a:p>
          <a:p>
            <a:pPr marL="0" indent="0">
              <a:buClr>
                <a:srgbClr val="000000"/>
              </a:buClr>
              <a:buSzPct val="100000"/>
            </a:pPr>
            <a:endParaRPr lang="en-US" dirty="0"/>
          </a:p>
        </p:txBody>
      </p:sp>
    </p:spTree>
    <p:extLst>
      <p:ext uri="{BB962C8B-B14F-4D97-AF65-F5344CB8AC3E}">
        <p14:creationId xmlns:p14="http://schemas.microsoft.com/office/powerpoint/2010/main" val="414351205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 – Small change </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May 2024</a:t>
            </a:r>
          </a:p>
          <a:p>
            <a:r>
              <a:rPr lang="en-US" dirty="0">
                <a:solidFill>
                  <a:schemeClr val="bg2"/>
                </a:solidFill>
              </a:rPr>
              <a:t>LB initial:   						January 2025</a:t>
            </a:r>
          </a:p>
          <a:p>
            <a:r>
              <a:rPr lang="en-US" dirty="0">
                <a:solidFill>
                  <a:schemeClr val="tx1"/>
                </a:solidFill>
              </a:rPr>
              <a:t>LB re-circ:  						</a:t>
            </a:r>
            <a:r>
              <a:rPr lang="en-US" dirty="0">
                <a:solidFill>
                  <a:srgbClr val="FF0000"/>
                </a:solidFill>
              </a:rPr>
              <a:t>August 2025 </a:t>
            </a:r>
          </a:p>
          <a:p>
            <a:r>
              <a:rPr lang="en-US" dirty="0">
                <a:solidFill>
                  <a:schemeClr val="tx1"/>
                </a:solidFill>
              </a:rPr>
              <a:t>MDR: 							</a:t>
            </a:r>
            <a:r>
              <a:rPr lang="en-US" dirty="0">
                <a:solidFill>
                  <a:srgbClr val="FF0000"/>
                </a:solidFill>
              </a:rPr>
              <a:t>August 2025</a:t>
            </a:r>
          </a:p>
          <a:p>
            <a:r>
              <a:rPr lang="en-US" dirty="0">
                <a:solidFill>
                  <a:schemeClr val="tx1"/>
                </a:solidFill>
              </a:rPr>
              <a:t>Ballot Pool: 						</a:t>
            </a:r>
            <a:r>
              <a:rPr lang="en-US" dirty="0">
                <a:solidFill>
                  <a:srgbClr val="FF0000"/>
                </a:solidFill>
              </a:rPr>
              <a:t>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
        <p:nvSpPr>
          <p:cNvPr id="2" name="TextBox 1">
            <a:extLst>
              <a:ext uri="{FF2B5EF4-FFF2-40B4-BE49-F238E27FC236}">
                <a16:creationId xmlns:a16="http://schemas.microsoft.com/office/drawing/2014/main" id="{4218CBCB-91CA-59BD-F051-4FC13FDEDF47}"/>
              </a:ext>
            </a:extLst>
          </p:cNvPr>
          <p:cNvSpPr txBox="1"/>
          <p:nvPr/>
        </p:nvSpPr>
        <p:spPr>
          <a:xfrm>
            <a:off x="8295525" y="2644171"/>
            <a:ext cx="3370177" cy="156965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449262" rtl="0" fontAlgn="auto" latinLnBrk="0" hangingPunct="0">
              <a:lnSpc>
                <a:spcPct val="100000"/>
              </a:lnSpc>
              <a:spcBef>
                <a:spcPts val="0"/>
              </a:spcBef>
              <a:spcAft>
                <a:spcPts val="0"/>
              </a:spcAft>
              <a:buClrTx/>
              <a:buSzTx/>
              <a:buFontTx/>
              <a:buNone/>
              <a:tabLst/>
            </a:pPr>
            <a:r>
              <a:rPr kumimoji="0" lang="en-US" sz="2400" b="0" i="0" u="none" strike="noStrike" cap="none" spc="0" normalizeH="0" baseline="0" dirty="0">
                <a:ln>
                  <a:noFill/>
                </a:ln>
                <a:solidFill>
                  <a:srgbClr val="000000"/>
                </a:solidFill>
                <a:effectLst/>
                <a:uFillTx/>
                <a:latin typeface="+mn-lt"/>
                <a:ea typeface="+mn-ea"/>
                <a:cs typeface="+mn-cs"/>
                <a:sym typeface="Times New Roman"/>
              </a:rPr>
              <a:t>Because the July plenary ends in August, we can’t start our re-circ until later in August.</a:t>
            </a:r>
          </a:p>
        </p:txBody>
      </p:sp>
    </p:spTree>
    <p:extLst>
      <p:ext uri="{BB962C8B-B14F-4D97-AF65-F5344CB8AC3E}">
        <p14:creationId xmlns:p14="http://schemas.microsoft.com/office/powerpoint/2010/main" val="105636709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Times New Roman"/>
        <a:ea typeface="Times New Roman"/>
        <a:cs typeface="Times New Roman"/>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a:ea typeface="Helvetica"/>
        <a:cs typeface="Helvetica"/>
      </a:majorFont>
      <a:minorFont>
        <a:latin typeface="Times New Roman"/>
        <a:ea typeface="Times New Roman"/>
        <a:cs typeface="Times New Roman"/>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705</TotalTime>
  <Words>341</Words>
  <Application>Microsoft Office PowerPoint</Application>
  <PresentationFormat>Widescreen</PresentationFormat>
  <Paragraphs>52</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Office Theme</vt:lpstr>
      <vt:lpstr>TGbi Closing Report</vt:lpstr>
      <vt:lpstr>IEEE 802.11 TGbi</vt:lpstr>
      <vt:lpstr>IEEE 802.11 TGbi</vt:lpstr>
      <vt:lpstr>Timeline – Small change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 RCM SG – September 2020</dc:title>
  <cp:lastModifiedBy>Ansley, Carol (CCI-Atlanta)</cp:lastModifiedBy>
  <cp:revision>44</cp:revision>
  <dcterms:modified xsi:type="dcterms:W3CDTF">2025-05-15T14:22:58Z</dcterms:modified>
</cp:coreProperties>
</file>