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309" r:id="rId4"/>
    <p:sldId id="310" r:id="rId5"/>
    <p:sldId id="306" r:id="rId6"/>
    <p:sldId id="293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94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38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25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May</a:t>
            </a:r>
            <a:r>
              <a:rPr lang="en-US" sz="1800" b="1" dirty="0"/>
              <a:t> 2025	doc.: IEEE 802.11-25/0975r0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80-08-0arc-revised-annex-g-containing-example-frame-exchange-sequences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0738-00-0arc-wms-protection-mechanisms-and-frame-exchange-sequences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780-01-0arc-issues-with-mib-truthvalue-usage-pattern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923-01-0arc-proposed-changes-to-802-11-definitions-based-on-802-2024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0150-04-0arc-initial-thoughts-on-arc-misc-802-topics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609-03-0arc-arc-sc-agenda-may-2025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2025-05-15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May 2025 Session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Annex G update/replacement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5257800"/>
          </a:xfrm>
        </p:spPr>
        <p:txBody>
          <a:bodyPr/>
          <a:lstStyle/>
          <a:p>
            <a:pPr marL="514350" lvl="1" indent="-400050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000000"/>
                </a:solidFill>
                <a:ea typeface="Calibri" panose="020F0502020204030204" pitchFamily="34" charset="0"/>
              </a:rPr>
              <a:t>Continued discussion on the proposal to replace Annex G with tutorial/informational material on: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“Frame exchange sequence” (and its relationship to/meaning for other behaviors like power save/doze, off-channel scanning, etc.)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Relation of frame exchange sequence to medium protection (NAV, etc.)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The definition/extent of an instance of the Wireless Medium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Relation of wireless medium to beamforming, sectorization, MU operation, etc.</a:t>
            </a:r>
          </a:p>
          <a:p>
            <a:pPr marL="457200" lvl="2" indent="0">
              <a:lnSpc>
                <a:spcPct val="90000"/>
              </a:lnSpc>
              <a:spcBef>
                <a:spcPts val="300"/>
              </a:spcBef>
              <a:buNone/>
              <a:defRPr/>
            </a:pPr>
            <a:r>
              <a:rPr lang="en-US" sz="2600" dirty="0">
                <a:hlinkClick r:id="rId3"/>
              </a:rPr>
              <a:t>11-23/0880r8</a:t>
            </a:r>
            <a:r>
              <a:rPr lang="en-US" sz="2600" dirty="0"/>
              <a:t>, </a:t>
            </a:r>
            <a:r>
              <a:rPr lang="en-US" sz="2600" dirty="0">
                <a:hlinkClick r:id="rId4"/>
              </a:rPr>
              <a:t>11-25/0738r0</a:t>
            </a:r>
            <a:endParaRPr lang="en-US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Will continue discussion in July.  Allocating 2 meeting slots worked well – will do that again, to try to sort out these terms and concepts.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44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(New topic) Review MIB attribute conventions (and more)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458200" cy="4724400"/>
          </a:xfrm>
        </p:spPr>
        <p:txBody>
          <a:bodyPr/>
          <a:lstStyle/>
          <a:p>
            <a:pPr marL="514350" lvl="1" indent="-400050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800" dirty="0">
                <a:hlinkClick r:id="rId3"/>
              </a:rPr>
              <a:t>11-25/0780r1</a:t>
            </a:r>
            <a:endParaRPr lang="en-US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What does a feature is “implemented” mean?  Is “supported” the same thing?  How does it differ from “activated”?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How much should 802.11 describe management interactions (beyond/sideways from over-the-air interoperability)?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Relates to discussion on </a:t>
            </a:r>
            <a:r>
              <a:rPr lang="en-US" sz="2400" dirty="0"/>
              <a:t>MLME-RESET, MLME-START versus MLME-JOIN, </a:t>
            </a:r>
            <a:r>
              <a:rPr lang="en-US" sz="2400" kern="0" dirty="0"/>
              <a:t>MLME-END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Maybe even the scope/use of the PICS is related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Will continue this discussion in July, also.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371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Std 802 update impacts on 802.11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371600"/>
            <a:ext cx="8686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300"/>
              </a:spcBef>
            </a:pPr>
            <a:r>
              <a:rPr lang="en-US" sz="2800" b="0" kern="0" dirty="0"/>
              <a:t>Ran out of time, and didn’t get to this.  Will pick up on a teleconference, and then in July</a:t>
            </a:r>
          </a:p>
          <a:p>
            <a:pPr>
              <a:spcBef>
                <a:spcPts val="300"/>
              </a:spcBef>
            </a:pPr>
            <a:r>
              <a:rPr lang="en-US" sz="2800" b="0" kern="0" dirty="0"/>
              <a:t>Contribution in the queue: </a:t>
            </a:r>
            <a:r>
              <a:rPr lang="en-US" sz="2800" dirty="0">
                <a:ea typeface="ＭＳ Ｐゴシック" pitchFamily="2"/>
                <a:hlinkClick r:id="rId3"/>
              </a:rPr>
              <a:t>11-25/0923r1</a:t>
            </a:r>
            <a:r>
              <a:rPr lang="en-US" sz="2800" dirty="0">
                <a:ea typeface="ＭＳ Ｐゴシック" pitchFamily="2"/>
              </a:rPr>
              <a:t> </a:t>
            </a:r>
            <a:endParaRPr lang="en-US" sz="2800" b="0" kern="0" dirty="0"/>
          </a:p>
          <a:p>
            <a:pPr>
              <a:spcBef>
                <a:spcPts val="300"/>
              </a:spcBef>
            </a:pPr>
            <a:r>
              <a:rPr lang="en-US" sz="2800" b="0" kern="0" dirty="0"/>
              <a:t>Continue review of </a:t>
            </a:r>
            <a:r>
              <a:rPr lang="en-US" sz="2800" b="0" dirty="0">
                <a:ea typeface="ＭＳ Ｐゴシック" pitchFamily="2"/>
                <a:hlinkClick r:id="rId4"/>
              </a:rPr>
              <a:t>11-25/0150r4</a:t>
            </a:r>
            <a:r>
              <a:rPr lang="en-US" sz="2800" b="0" dirty="0">
                <a:ea typeface="ＭＳ Ｐゴシック" pitchFamily="2"/>
              </a:rPr>
              <a:t> also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Organizational and Plans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800" dirty="0"/>
              <a:t>Agenda is here:  </a:t>
            </a:r>
            <a:r>
              <a:rPr lang="en-US" sz="2800" dirty="0">
                <a:hlinkClick r:id="rId3"/>
              </a:rPr>
              <a:t>11-25/0609r3</a:t>
            </a:r>
            <a:r>
              <a:rPr lang="en-US" sz="2800" dirty="0"/>
              <a:t> </a:t>
            </a:r>
            <a:endParaRPr lang="en-US" sz="22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Plan for 1 teleconference, on Std 802 topic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Plans for July:</a:t>
            </a:r>
            <a:endParaRPr lang="en-US" sz="2000" dirty="0"/>
          </a:p>
          <a:p>
            <a:pPr marL="684213">
              <a:lnSpc>
                <a:spcPct val="90000"/>
              </a:lnSpc>
            </a:pPr>
            <a:r>
              <a:rPr lang="en-US" sz="2800" dirty="0"/>
              <a:t>Continue Annex G replacement</a:t>
            </a:r>
          </a:p>
          <a:p>
            <a:pPr marL="684213">
              <a:lnSpc>
                <a:spcPct val="90000"/>
              </a:lnSpc>
            </a:pPr>
            <a:r>
              <a:rPr lang="en-US" sz="2800" dirty="0"/>
              <a:t>Continue MIB conventions discussion</a:t>
            </a:r>
          </a:p>
          <a:p>
            <a:pPr marL="684213">
              <a:lnSpc>
                <a:spcPct val="90000"/>
              </a:lnSpc>
            </a:pPr>
            <a:r>
              <a:rPr lang="en-US" sz="2800" dirty="0"/>
              <a:t>Continue EPD/LPD clean-up, other Std 802 alignment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Four meeting slots requested in July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13681</TotalTime>
  <Words>385</Words>
  <Application>Microsoft Office PowerPoint</Application>
  <PresentationFormat>On-screen Show (4:3)</PresentationFormat>
  <Paragraphs>59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Times New Roman</vt:lpstr>
      <vt:lpstr>802-11-Submission</vt:lpstr>
      <vt:lpstr>Document</vt:lpstr>
      <vt:lpstr>ARC Closing Report </vt:lpstr>
      <vt:lpstr>Abstract</vt:lpstr>
      <vt:lpstr>Annex G update/replacement</vt:lpstr>
      <vt:lpstr>(New topic) Review MIB attribute conventions (and more)</vt:lpstr>
      <vt:lpstr>Std 802 update impacts on 802.11</vt:lpstr>
      <vt:lpstr>Organizational and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411</cp:revision>
  <cp:lastPrinted>1998-02-10T13:28:06Z</cp:lastPrinted>
  <dcterms:created xsi:type="dcterms:W3CDTF">2009-07-15T16:38:20Z</dcterms:created>
  <dcterms:modified xsi:type="dcterms:W3CDTF">2025-05-15T08:44:56Z</dcterms:modified>
</cp:coreProperties>
</file>