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4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/>
  </p:normalViewPr>
  <p:slideViewPr>
    <p:cSldViewPr>
      <p:cViewPr varScale="1">
        <p:scale>
          <a:sx n="127" d="100"/>
          <a:sy n="127" d="100"/>
        </p:scale>
        <p:origin x="528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46D6532-BE80-E8EB-0945-2467B3B3AE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0C23F20-2BBA-5EE4-A0EA-43A533641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D5ED64-7E7C-DAE8-1BE8-E0FA6ED66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194A67-EEA2-7F52-D211-47B27D160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5155956-1F9F-1D29-BFE9-503B1F8A53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84AD06E-FE7D-023D-9FD0-7C4E872575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E2275E1-347D-F7F8-0550-42C0CB8AF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C3170-5BF6-2EED-678D-D4B5EC050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9F93D7-7E19-E22C-6469-FB367F6FE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47030A-418B-67B1-E0F6-BF8A88BA5E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A846B8-1057-468F-8378-4244F840D8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46368" y="6475413"/>
            <a:ext cx="1245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Stephen Orr(</a:t>
            </a:r>
            <a:r>
              <a:rPr lang="en-US" dirty="0" err="1"/>
              <a:t>Ciscol</a:t>
            </a:r>
            <a:r>
              <a:rPr lang="en-US" dirty="0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304027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802.11-25/972r0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D829B1-3CA5-E805-E08F-1903342133B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861-03-0PQC-pqcsg-may-2025-meeting-agenda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5/11-25-0770-01-0PQC-a-pqc-pake.pptx" TargetMode="External"/><Relationship Id="rId5" Type="http://schemas.openxmlformats.org/officeDocument/2006/relationships/hyperlink" Target="https://mentor.ieee.org/802.11/dcn/25/11-25-0598-03-0PQC-pqc-draft-proposed-csd.docx" TargetMode="External"/><Relationship Id="rId4" Type="http://schemas.openxmlformats.org/officeDocument/2006/relationships/hyperlink" Target="https://mentor.ieee.org/802.11/dcn/25/11-25-0597-04-0PQC-pqc-draft-proposed-par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2025 PQC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161960"/>
              </p:ext>
            </p:extLst>
          </p:nvPr>
        </p:nvGraphicFramePr>
        <p:xfrm>
          <a:off x="1752600" y="2384425"/>
          <a:ext cx="92202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9800" imgH="1473200" progId="Word.Document.8">
                  <p:embed/>
                </p:oleObj>
              </mc:Choice>
              <mc:Fallback>
                <p:oleObj name="Document" r:id="rId3" imgW="8559800" imgH="147320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384425"/>
                        <a:ext cx="92202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C8AC1AC-166E-AC42-00F1-A713994B34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41960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AM 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11-25/861r3</a:t>
            </a:r>
            <a:endParaRPr lang="en-US" sz="20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PAR and CSD in study group 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+mn-ea"/>
              </a:rPr>
              <a:t>PQC Draft PAR </a:t>
            </a:r>
            <a:r>
              <a:rPr lang="en-GB" sz="1600" dirty="0">
                <a:hlinkClick r:id="rId4"/>
              </a:rPr>
              <a:t>11-25/0597r4</a:t>
            </a:r>
            <a:endParaRPr lang="en-US" altLang="zh-CN" sz="1600" dirty="0">
              <a:sym typeface="+mn-ea"/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+mn-ea"/>
              </a:rPr>
              <a:t>PQC Draft CSD </a:t>
            </a:r>
            <a:r>
              <a:rPr lang="en-GB" sz="1600" dirty="0">
                <a:hlinkClick r:id="rId5"/>
              </a:rPr>
              <a:t>11-25/0598r3</a:t>
            </a:r>
            <a:endParaRPr lang="en-GB" sz="1600" dirty="0"/>
          </a:p>
          <a:p>
            <a:pPr marL="1028700" lvl="3" indent="-342900">
              <a:lnSpc>
                <a:spcPct val="90000"/>
              </a:lnSpc>
            </a:pPr>
            <a:endParaRPr lang="en-US" sz="12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Technical presentations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GB" sz="1600" dirty="0"/>
              <a:t>ML-KEM in 802.11, Jay Yang (ZTE) (</a:t>
            </a:r>
            <a:r>
              <a:rPr lang="en-GB" sz="1600" dirty="0">
                <a:hlinkClick r:id="rId6"/>
              </a:rPr>
              <a:t>11-25/0722r0</a:t>
            </a:r>
            <a:r>
              <a:rPr lang="en-GB" sz="1600" dirty="0"/>
              <a:t>)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GB" sz="1600" dirty="0"/>
              <a:t>A PQC PAKE, Dan Harkins (HPE) (</a:t>
            </a:r>
            <a:r>
              <a:rPr lang="en-GB" sz="1600" dirty="0">
                <a:hlinkClick r:id="rId6"/>
              </a:rPr>
              <a:t>11-25/0770r1</a:t>
            </a:r>
            <a:r>
              <a:rPr lang="en-GB" sz="1600" dirty="0"/>
              <a:t>)</a:t>
            </a:r>
          </a:p>
          <a:p>
            <a:pPr marL="1028700" lvl="3" indent="-342900">
              <a:lnSpc>
                <a:spcPct val="90000"/>
              </a:lnSpc>
            </a:pPr>
            <a:endParaRPr lang="en-US" sz="12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Working Group approved PAR and CSD during Mid Week Plenary 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B64A18-9D62-CE3A-4AC8-DCE68EB05D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Teleconference to be scheduled for June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July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Three </a:t>
            </a:r>
            <a:r>
              <a:rPr lang="en-US"/>
              <a:t>slots and expect </a:t>
            </a:r>
            <a:r>
              <a:rPr lang="en-US" dirty="0"/>
              <a:t>to respond to PAR comments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June/July 2025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AE8346-E950-4915-35AE-EFFCDB4234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0146367" y="6475413"/>
            <a:ext cx="12455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Stephen Orr(Cisco)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6965</TotalTime>
  <Words>162</Words>
  <Application>Microsoft Macintosh PowerPoint</Application>
  <PresentationFormat>Widescreen</PresentationFormat>
  <Paragraphs>50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Times New Roman</vt:lpstr>
      <vt:lpstr>802-11-Submission</vt:lpstr>
      <vt:lpstr>Microsoft Word 97 - 2004 Document</vt:lpstr>
      <vt:lpstr>May 2025 PQC SG Closing Report</vt:lpstr>
      <vt:lpstr>Work Completed</vt:lpstr>
      <vt:lpstr>Plans for June/July 2025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PQC Closing Report</dc:title>
  <dc:subject/>
  <dc:creator>Stephen Orr</dc:creator>
  <cp:keywords/>
  <dc:description/>
  <cp:lastModifiedBy>Stephen Orr</cp:lastModifiedBy>
  <cp:revision>219</cp:revision>
  <cp:lastPrinted>1998-02-10T13:28:06Z</cp:lastPrinted>
  <dcterms:created xsi:type="dcterms:W3CDTF">2007-05-21T21:00:37Z</dcterms:created>
  <dcterms:modified xsi:type="dcterms:W3CDTF">2025-05-15T07:21:13Z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  <property fmtid="{D5CDD505-2E9C-101B-9397-08002B2CF9AE}" pid="9" name="MSIP_Label_a189e4fd-a2fa-47bf-9b21-17f706ee2968_Enabled">
    <vt:lpwstr>true</vt:lpwstr>
  </property>
  <property fmtid="{D5CDD505-2E9C-101B-9397-08002B2CF9AE}" pid="10" name="MSIP_Label_a189e4fd-a2fa-47bf-9b21-17f706ee2968_SetDate">
    <vt:lpwstr>2025-05-15T07:03:39Z</vt:lpwstr>
  </property>
  <property fmtid="{D5CDD505-2E9C-101B-9397-08002B2CF9AE}" pid="11" name="MSIP_Label_a189e4fd-a2fa-47bf-9b21-17f706ee2968_Method">
    <vt:lpwstr>Privileged</vt:lpwstr>
  </property>
  <property fmtid="{D5CDD505-2E9C-101B-9397-08002B2CF9AE}" pid="12" name="MSIP_Label_a189e4fd-a2fa-47bf-9b21-17f706ee2968_Name">
    <vt:lpwstr>Cisco Public Label</vt:lpwstr>
  </property>
  <property fmtid="{D5CDD505-2E9C-101B-9397-08002B2CF9AE}" pid="13" name="MSIP_Label_a189e4fd-a2fa-47bf-9b21-17f706ee2968_SiteId">
    <vt:lpwstr>5ae1af62-9505-4097-a69a-c1553ef7840e</vt:lpwstr>
  </property>
  <property fmtid="{D5CDD505-2E9C-101B-9397-08002B2CF9AE}" pid="14" name="MSIP_Label_a189e4fd-a2fa-47bf-9b21-17f706ee2968_ActionId">
    <vt:lpwstr>4d3d1a97-4aca-4da8-a35c-701c83b46dc4</vt:lpwstr>
  </property>
  <property fmtid="{D5CDD505-2E9C-101B-9397-08002B2CF9AE}" pid="15" name="MSIP_Label_a189e4fd-a2fa-47bf-9b21-17f706ee2968_ContentBits">
    <vt:lpwstr>2</vt:lpwstr>
  </property>
  <property fmtid="{D5CDD505-2E9C-101B-9397-08002B2CF9AE}" pid="16" name="MSIP_Label_a189e4fd-a2fa-47bf-9b21-17f706ee2968_Tag">
    <vt:lpwstr>50, 0, 1, 1</vt:lpwstr>
  </property>
  <property fmtid="{D5CDD505-2E9C-101B-9397-08002B2CF9AE}" pid="17" name="ClassificationContentMarkingFooterLocations">
    <vt:lpwstr>802-11-Submission:3</vt:lpwstr>
  </property>
  <property fmtid="{D5CDD505-2E9C-101B-9397-08002B2CF9AE}" pid="18" name="ClassificationContentMarkingFooterText">
    <vt:lpwstr>-</vt:lpwstr>
  </property>
</Properties>
</file>