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112" d="100"/>
          <a:sy n="112" d="100"/>
        </p:scale>
        <p:origin x="570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 Serafimovski" userId="105a20b8-82e7-4e30-9a7f-338da8645521" providerId="ADAL" clId="{C8A9A650-F0CE-4490-B259-921F61BA6104}"/>
    <pc:docChg chg="modSld modMainMaster">
      <pc:chgData name="Nikola Serafimovski" userId="105a20b8-82e7-4e30-9a7f-338da8645521" providerId="ADAL" clId="{C8A9A650-F0CE-4490-B259-921F61BA6104}" dt="2025-05-15T14:38:29.954" v="9" actId="6549"/>
      <pc:docMkLst>
        <pc:docMk/>
      </pc:docMkLst>
      <pc:sldChg chg="modSp mod">
        <pc:chgData name="Nikola Serafimovski" userId="105a20b8-82e7-4e30-9a7f-338da8645521" providerId="ADAL" clId="{C8A9A650-F0CE-4490-B259-921F61BA6104}" dt="2025-05-15T14:37:53.453" v="3" actId="6549"/>
        <pc:sldMkLst>
          <pc:docMk/>
          <pc:sldMk cId="0" sldId="256"/>
        </pc:sldMkLst>
        <pc:spChg chg="mod">
          <ac:chgData name="Nikola Serafimovski" userId="105a20b8-82e7-4e30-9a7f-338da8645521" providerId="ADAL" clId="{C8A9A650-F0CE-4490-B259-921F61BA6104}" dt="2025-05-15T14:37:53.453" v="3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Nikola Serafimovski" userId="105a20b8-82e7-4e30-9a7f-338da8645521" providerId="ADAL" clId="{C8A9A650-F0CE-4490-B259-921F61BA6104}" dt="2025-05-15T14:38:29.954" v="9" actId="6549"/>
        <pc:sldMkLst>
          <pc:docMk/>
          <pc:sldMk cId="0" sldId="263"/>
        </pc:sldMkLst>
        <pc:spChg chg="mod">
          <ac:chgData name="Nikola Serafimovski" userId="105a20b8-82e7-4e30-9a7f-338da8645521" providerId="ADAL" clId="{C8A9A650-F0CE-4490-B259-921F61BA6104}" dt="2025-05-15T14:38:29.954" v="9" actId="6549"/>
          <ac:spMkLst>
            <pc:docMk/>
            <pc:sldMk cId="0" sldId="263"/>
            <ac:spMk id="3" creationId="{00000000-0000-0000-0000-000000000000}"/>
          </ac:spMkLst>
        </pc:spChg>
      </pc:sldChg>
      <pc:sldMasterChg chg="modSp mod">
        <pc:chgData name="Nikola Serafimovski" userId="105a20b8-82e7-4e30-9a7f-338da8645521" providerId="ADAL" clId="{C8A9A650-F0CE-4490-B259-921F61BA6104}" dt="2025-05-15T14:37:45.810" v="1" actId="6549"/>
        <pc:sldMasterMkLst>
          <pc:docMk/>
          <pc:sldMasterMk cId="0" sldId="2147483648"/>
        </pc:sldMasterMkLst>
        <pc:spChg chg="mod">
          <ac:chgData name="Nikola Serafimovski" userId="105a20b8-82e7-4e30-9a7f-338da8645521" providerId="ADAL" clId="{C8A9A650-F0CE-4490-B259-921F61BA6104}" dt="2025-05-15T14:37:45.810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802.11-25/0969r1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Enhanced Light Communications Study Group (ELC) </a:t>
            </a:r>
            <a:br>
              <a:rPr lang="en-US" altLang="en-US" dirty="0"/>
            </a:br>
            <a:r>
              <a:rPr lang="en-US" altLang="en-US" dirty="0"/>
              <a:t>May 2025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Enhanced Light Communications Task Group (</a:t>
            </a:r>
            <a:r>
              <a:rPr lang="en-GB" dirty="0" err="1"/>
              <a:t>TGbr</a:t>
            </a:r>
            <a:r>
              <a:rPr lang="en-GB" dirty="0"/>
              <a:t>) closing report for the May 2025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TGbr</a:t>
            </a:r>
            <a:r>
              <a:rPr lang="en-US" altLang="en-US" dirty="0">
                <a:solidFill>
                  <a:schemeClr val="tx2"/>
                </a:solidFill>
              </a:rPr>
              <a:t> activities at the May 2025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 err="1"/>
              <a:t>TGbr</a:t>
            </a:r>
            <a:r>
              <a:rPr lang="en-GB" altLang="en-US" dirty="0"/>
              <a:t> considered a number of contributions and approved: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Specification Framework Document (doc. 11-25/0941r0)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Work plan (doc. 11-25/0912r0)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Officers (Vice-Chairs, Technical Editor, Secretary)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Contributions discussed included: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Technical Proposals for Consideration (doc. 11-25/0830r0)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PAPR reduction considerations (doc. 11-25/0945r0)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On the timeline for </a:t>
            </a:r>
            <a:r>
              <a:rPr lang="en-GB" altLang="en-US" dirty="0" err="1"/>
              <a:t>TGbr</a:t>
            </a:r>
            <a:r>
              <a:rPr lang="en-GB" altLang="en-US" dirty="0"/>
              <a:t> (doc. 11-25/0956r0)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Proposal for Addition to SFD (doc. 11-25/0962r0)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is available in doc. 11-25/0616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Motions and straw polls are available in doc. 11-25/0968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11-25/0974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TGbr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D5FB241F-7DC2-4134-BEEA-EC3DBE1AD04D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8EC4173-868B-098B-8F40-B4BCF085CF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0687" y="1751014"/>
            <a:ext cx="10361084" cy="4113213"/>
          </a:xfrm>
          <a:ln/>
        </p:spPr>
        <p:txBody>
          <a:bodyPr/>
          <a:lstStyle/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Mar-2025			PAR approved								</a:t>
            </a:r>
          </a:p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May-2025			Create SFD and consider technical contributions </a:t>
            </a:r>
          </a:p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Jul-2025			Continue consider technical contributions and develop SFD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Nov-2025			agree main features (PHY) and close SFD for PHY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Jan-2026			start draft development (PHY)</a:t>
            </a:r>
          </a:p>
          <a:p>
            <a:pPr algn="just">
              <a:buFontTx/>
              <a:buNone/>
            </a:pPr>
            <a:r>
              <a:rPr lang="en-US" altLang="en-US" sz="1400" dirty="0"/>
              <a:t>Jul-2026			complete PHY (D0.1)</a:t>
            </a:r>
          </a:p>
          <a:p>
            <a:pPr algn="just">
              <a:buFontTx/>
              <a:buNone/>
            </a:pPr>
            <a:r>
              <a:rPr lang="en-US" altLang="en-US" sz="1400" dirty="0"/>
              <a:t>Sep-2026			agree main features (MAC) and close SFD for MAC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Nov-2026			start draft development (MAC)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Jan-2027			complete MAC (D0.2), start internal CC</a:t>
            </a:r>
          </a:p>
          <a:p>
            <a:pPr algn="just">
              <a:buFontTx/>
              <a:buNone/>
            </a:pPr>
            <a:r>
              <a:rPr lang="en-US" altLang="en-US" sz="1400" dirty="0"/>
              <a:t>Jul-2027			complete D0.x, start CC in 802.11 WG</a:t>
            </a:r>
          </a:p>
          <a:p>
            <a:pPr algn="just">
              <a:buFontTx/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Nov-2027			D1.0 for WG letter ballot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Jan-2028			D2.0		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Mar-2028			D3.0		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May-2028			start SA ballot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Nov-2028			submit to RevCom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2029				publish							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r>
              <a:rPr lang="en-US" altLang="en-US" dirty="0"/>
              <a:t> 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229</TotalTime>
  <Words>454</Words>
  <Application>Microsoft Office PowerPoint</Application>
  <PresentationFormat>Widescreen</PresentationFormat>
  <Paragraphs>74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Enhanced Light Communications Study Group (ELC)  May 2025 Closing Report</vt:lpstr>
      <vt:lpstr>Abstract</vt:lpstr>
      <vt:lpstr>TGbr activities at the May 2025 meeting</vt:lpstr>
      <vt:lpstr>TGbr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86</cp:revision>
  <cp:lastPrinted>1601-01-01T00:00:00Z</cp:lastPrinted>
  <dcterms:created xsi:type="dcterms:W3CDTF">2019-08-08T09:50:31Z</dcterms:created>
  <dcterms:modified xsi:type="dcterms:W3CDTF">2025-05-15T14:38:33Z</dcterms:modified>
</cp:coreProperties>
</file>