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371" r:id="rId4"/>
    <p:sldId id="2372" r:id="rId5"/>
    <p:sldId id="2373" r:id="rId6"/>
    <p:sldId id="2374" r:id="rId7"/>
    <p:sldId id="2375" r:id="rId8"/>
    <p:sldId id="2376" r:id="rId9"/>
    <p:sldId id="2377" r:id="rId10"/>
    <p:sldId id="2379" r:id="rId11"/>
    <p:sldId id="2378" r:id="rId12"/>
    <p:sldId id="2380" r:id="rId13"/>
    <p:sldId id="2381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77" autoAdjust="0"/>
    <p:restoredTop sz="94660"/>
  </p:normalViewPr>
  <p:slideViewPr>
    <p:cSldViewPr>
      <p:cViewPr varScale="1">
        <p:scale>
          <a:sx n="112" d="100"/>
          <a:sy n="112" d="100"/>
        </p:scale>
        <p:origin x="576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kola Serafimovski" userId="105a20b8-82e7-4e30-9a7f-338da8645521" providerId="ADAL" clId="{B0347513-5528-4650-9D22-BDB9C13B1359}"/>
    <pc:docChg chg="undo redo custSel addSld delSld modSld sldOrd modMainMaster">
      <pc:chgData name="Nikola Serafimovski" userId="105a20b8-82e7-4e30-9a7f-338da8645521" providerId="ADAL" clId="{B0347513-5528-4650-9D22-BDB9C13B1359}" dt="2025-05-14T15:20:39.441" v="223" actId="6549"/>
      <pc:docMkLst>
        <pc:docMk/>
      </pc:docMkLst>
      <pc:sldChg chg="modSp mod">
        <pc:chgData name="Nikola Serafimovski" userId="105a20b8-82e7-4e30-9a7f-338da8645521" providerId="ADAL" clId="{B0347513-5528-4650-9D22-BDB9C13B1359}" dt="2025-05-14T12:09:02.368" v="28" actId="6549"/>
        <pc:sldMkLst>
          <pc:docMk/>
          <pc:sldMk cId="0" sldId="256"/>
        </pc:sldMkLst>
        <pc:spChg chg="mod">
          <ac:chgData name="Nikola Serafimovski" userId="105a20b8-82e7-4e30-9a7f-338da8645521" providerId="ADAL" clId="{B0347513-5528-4650-9D22-BDB9C13B1359}" dt="2025-05-14T12:08:55.781" v="22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Nikola Serafimovski" userId="105a20b8-82e7-4e30-9a7f-338da8645521" providerId="ADAL" clId="{B0347513-5528-4650-9D22-BDB9C13B1359}" dt="2025-05-14T12:09:02.368" v="28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Nikola Serafimovski" userId="105a20b8-82e7-4e30-9a7f-338da8645521" providerId="ADAL" clId="{B0347513-5528-4650-9D22-BDB9C13B1359}" dt="2025-05-14T12:11:05.317" v="102" actId="20577"/>
        <pc:sldMkLst>
          <pc:docMk/>
          <pc:sldMk cId="0" sldId="257"/>
        </pc:sldMkLst>
        <pc:spChg chg="mod">
          <ac:chgData name="Nikola Serafimovski" userId="105a20b8-82e7-4e30-9a7f-338da8645521" providerId="ADAL" clId="{B0347513-5528-4650-9D22-BDB9C13B1359}" dt="2025-05-14T12:11:05.317" v="102" actId="20577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Nikola Serafimovski" userId="105a20b8-82e7-4e30-9a7f-338da8645521" providerId="ADAL" clId="{B0347513-5528-4650-9D22-BDB9C13B1359}" dt="2025-05-14T12:11:33.745" v="105" actId="47"/>
        <pc:sldMkLst>
          <pc:docMk/>
          <pc:sldMk cId="0" sldId="262"/>
        </pc:sldMkLst>
      </pc:sldChg>
      <pc:sldChg chg="del">
        <pc:chgData name="Nikola Serafimovski" userId="105a20b8-82e7-4e30-9a7f-338da8645521" providerId="ADAL" clId="{B0347513-5528-4650-9D22-BDB9C13B1359}" dt="2025-05-14T12:11:33.745" v="105" actId="47"/>
        <pc:sldMkLst>
          <pc:docMk/>
          <pc:sldMk cId="0" sldId="264"/>
        </pc:sldMkLst>
      </pc:sldChg>
      <pc:sldChg chg="del">
        <pc:chgData name="Nikola Serafimovski" userId="105a20b8-82e7-4e30-9a7f-338da8645521" providerId="ADAL" clId="{B0347513-5528-4650-9D22-BDB9C13B1359}" dt="2025-05-14T12:11:28.190" v="104" actId="47"/>
        <pc:sldMkLst>
          <pc:docMk/>
          <pc:sldMk cId="51134562" sldId="269"/>
        </pc:sldMkLst>
      </pc:sldChg>
      <pc:sldChg chg="del">
        <pc:chgData name="Nikola Serafimovski" userId="105a20b8-82e7-4e30-9a7f-338da8645521" providerId="ADAL" clId="{B0347513-5528-4650-9D22-BDB9C13B1359}" dt="2025-05-14T12:11:25.267" v="103" actId="47"/>
        <pc:sldMkLst>
          <pc:docMk/>
          <pc:sldMk cId="1593116941" sldId="270"/>
        </pc:sldMkLst>
      </pc:sldChg>
      <pc:sldChg chg="del">
        <pc:chgData name="Nikola Serafimovski" userId="105a20b8-82e7-4e30-9a7f-338da8645521" providerId="ADAL" clId="{B0347513-5528-4650-9D22-BDB9C13B1359}" dt="2025-05-14T12:11:28.190" v="104" actId="47"/>
        <pc:sldMkLst>
          <pc:docMk/>
          <pc:sldMk cId="449471441" sldId="271"/>
        </pc:sldMkLst>
      </pc:sldChg>
      <pc:sldChg chg="del">
        <pc:chgData name="Nikola Serafimovski" userId="105a20b8-82e7-4e30-9a7f-338da8645521" providerId="ADAL" clId="{B0347513-5528-4650-9D22-BDB9C13B1359}" dt="2025-05-14T12:11:28.190" v="104" actId="47"/>
        <pc:sldMkLst>
          <pc:docMk/>
          <pc:sldMk cId="627513974" sldId="275"/>
        </pc:sldMkLst>
      </pc:sldChg>
      <pc:sldChg chg="del">
        <pc:chgData name="Nikola Serafimovski" userId="105a20b8-82e7-4e30-9a7f-338da8645521" providerId="ADAL" clId="{B0347513-5528-4650-9D22-BDB9C13B1359}" dt="2025-05-14T12:11:28.190" v="104" actId="47"/>
        <pc:sldMkLst>
          <pc:docMk/>
          <pc:sldMk cId="3205394218" sldId="277"/>
        </pc:sldMkLst>
      </pc:sldChg>
      <pc:sldChg chg="del">
        <pc:chgData name="Nikola Serafimovski" userId="105a20b8-82e7-4e30-9a7f-338da8645521" providerId="ADAL" clId="{B0347513-5528-4650-9D22-BDB9C13B1359}" dt="2025-05-14T12:11:33.745" v="105" actId="47"/>
        <pc:sldMkLst>
          <pc:docMk/>
          <pc:sldMk cId="1968720319" sldId="2366"/>
        </pc:sldMkLst>
      </pc:sldChg>
      <pc:sldChg chg="del">
        <pc:chgData name="Nikola Serafimovski" userId="105a20b8-82e7-4e30-9a7f-338da8645521" providerId="ADAL" clId="{B0347513-5528-4650-9D22-BDB9C13B1359}" dt="2025-05-14T12:11:33.745" v="105" actId="47"/>
        <pc:sldMkLst>
          <pc:docMk/>
          <pc:sldMk cId="1349720133" sldId="2367"/>
        </pc:sldMkLst>
      </pc:sldChg>
      <pc:sldChg chg="del">
        <pc:chgData name="Nikola Serafimovski" userId="105a20b8-82e7-4e30-9a7f-338da8645521" providerId="ADAL" clId="{B0347513-5528-4650-9D22-BDB9C13B1359}" dt="2025-05-14T12:11:33.745" v="105" actId="47"/>
        <pc:sldMkLst>
          <pc:docMk/>
          <pc:sldMk cId="1370890506" sldId="2368"/>
        </pc:sldMkLst>
      </pc:sldChg>
      <pc:sldChg chg="del">
        <pc:chgData name="Nikola Serafimovski" userId="105a20b8-82e7-4e30-9a7f-338da8645521" providerId="ADAL" clId="{B0347513-5528-4650-9D22-BDB9C13B1359}" dt="2025-05-14T12:11:33.745" v="105" actId="47"/>
        <pc:sldMkLst>
          <pc:docMk/>
          <pc:sldMk cId="3709975030" sldId="2369"/>
        </pc:sldMkLst>
      </pc:sldChg>
      <pc:sldChg chg="del">
        <pc:chgData name="Nikola Serafimovski" userId="105a20b8-82e7-4e30-9a7f-338da8645521" providerId="ADAL" clId="{B0347513-5528-4650-9D22-BDB9C13B1359}" dt="2025-05-14T12:11:33.745" v="105" actId="47"/>
        <pc:sldMkLst>
          <pc:docMk/>
          <pc:sldMk cId="2002788219" sldId="2370"/>
        </pc:sldMkLst>
      </pc:sldChg>
      <pc:sldChg chg="modSp mod">
        <pc:chgData name="Nikola Serafimovski" userId="105a20b8-82e7-4e30-9a7f-338da8645521" providerId="ADAL" clId="{B0347513-5528-4650-9D22-BDB9C13B1359}" dt="2025-05-14T12:11:46.850" v="110" actId="20577"/>
        <pc:sldMkLst>
          <pc:docMk/>
          <pc:sldMk cId="1708739994" sldId="2371"/>
        </pc:sldMkLst>
        <pc:spChg chg="mod">
          <ac:chgData name="Nikola Serafimovski" userId="105a20b8-82e7-4e30-9a7f-338da8645521" providerId="ADAL" clId="{B0347513-5528-4650-9D22-BDB9C13B1359}" dt="2025-05-14T12:11:46.850" v="110" actId="20577"/>
          <ac:spMkLst>
            <pc:docMk/>
            <pc:sldMk cId="1708739994" sldId="2371"/>
            <ac:spMk id="11265" creationId="{3A30FF5B-524D-EA1C-C0A8-5F8997053C4C}"/>
          </ac:spMkLst>
        </pc:spChg>
      </pc:sldChg>
      <pc:sldChg chg="modSp mod">
        <pc:chgData name="Nikola Serafimovski" userId="105a20b8-82e7-4e30-9a7f-338da8645521" providerId="ADAL" clId="{B0347513-5528-4650-9D22-BDB9C13B1359}" dt="2025-05-14T12:11:52.945" v="113" actId="20577"/>
        <pc:sldMkLst>
          <pc:docMk/>
          <pc:sldMk cId="2328155439" sldId="2372"/>
        </pc:sldMkLst>
        <pc:spChg chg="mod">
          <ac:chgData name="Nikola Serafimovski" userId="105a20b8-82e7-4e30-9a7f-338da8645521" providerId="ADAL" clId="{B0347513-5528-4650-9D22-BDB9C13B1359}" dt="2025-05-14T12:11:52.945" v="113" actId="20577"/>
          <ac:spMkLst>
            <pc:docMk/>
            <pc:sldMk cId="2328155439" sldId="2372"/>
            <ac:spMk id="11265" creationId="{7946564E-99B0-F464-786A-E8F0E162C55D}"/>
          </ac:spMkLst>
        </pc:spChg>
      </pc:sldChg>
      <pc:sldChg chg="modSp mod">
        <pc:chgData name="Nikola Serafimovski" userId="105a20b8-82e7-4e30-9a7f-338da8645521" providerId="ADAL" clId="{B0347513-5528-4650-9D22-BDB9C13B1359}" dt="2025-05-14T12:11:57.474" v="116" actId="20577"/>
        <pc:sldMkLst>
          <pc:docMk/>
          <pc:sldMk cId="1902133110" sldId="2373"/>
        </pc:sldMkLst>
        <pc:spChg chg="mod">
          <ac:chgData name="Nikola Serafimovski" userId="105a20b8-82e7-4e30-9a7f-338da8645521" providerId="ADAL" clId="{B0347513-5528-4650-9D22-BDB9C13B1359}" dt="2025-05-14T12:11:57.474" v="116" actId="20577"/>
          <ac:spMkLst>
            <pc:docMk/>
            <pc:sldMk cId="1902133110" sldId="2373"/>
            <ac:spMk id="11265" creationId="{873903ED-225C-55FC-2F01-04165BB339DF}"/>
          </ac:spMkLst>
        </pc:spChg>
      </pc:sldChg>
      <pc:sldChg chg="modSp mod">
        <pc:chgData name="Nikola Serafimovski" userId="105a20b8-82e7-4e30-9a7f-338da8645521" providerId="ADAL" clId="{B0347513-5528-4650-9D22-BDB9C13B1359}" dt="2025-05-14T12:12:01.419" v="119" actId="20577"/>
        <pc:sldMkLst>
          <pc:docMk/>
          <pc:sldMk cId="2781249971" sldId="2374"/>
        </pc:sldMkLst>
        <pc:spChg chg="mod">
          <ac:chgData name="Nikola Serafimovski" userId="105a20b8-82e7-4e30-9a7f-338da8645521" providerId="ADAL" clId="{B0347513-5528-4650-9D22-BDB9C13B1359}" dt="2025-05-14T12:12:01.419" v="119" actId="20577"/>
          <ac:spMkLst>
            <pc:docMk/>
            <pc:sldMk cId="2781249971" sldId="2374"/>
            <ac:spMk id="11265" creationId="{081FE8F7-1812-AB39-74D6-0401FBF6408D}"/>
          </ac:spMkLst>
        </pc:spChg>
      </pc:sldChg>
      <pc:sldChg chg="modSp mod">
        <pc:chgData name="Nikola Serafimovski" userId="105a20b8-82e7-4e30-9a7f-338da8645521" providerId="ADAL" clId="{B0347513-5528-4650-9D22-BDB9C13B1359}" dt="2025-05-14T12:12:06.584" v="121" actId="20577"/>
        <pc:sldMkLst>
          <pc:docMk/>
          <pc:sldMk cId="1943666615" sldId="2375"/>
        </pc:sldMkLst>
        <pc:spChg chg="mod">
          <ac:chgData name="Nikola Serafimovski" userId="105a20b8-82e7-4e30-9a7f-338da8645521" providerId="ADAL" clId="{B0347513-5528-4650-9D22-BDB9C13B1359}" dt="2025-05-14T12:12:06.584" v="121" actId="20577"/>
          <ac:spMkLst>
            <pc:docMk/>
            <pc:sldMk cId="1943666615" sldId="2375"/>
            <ac:spMk id="11265" creationId="{39BDAC7D-AACD-4856-6B15-08DF51F1656E}"/>
          </ac:spMkLst>
        </pc:spChg>
      </pc:sldChg>
      <pc:sldChg chg="modSp mod ord">
        <pc:chgData name="Nikola Serafimovski" userId="105a20b8-82e7-4e30-9a7f-338da8645521" providerId="ADAL" clId="{B0347513-5528-4650-9D22-BDB9C13B1359}" dt="2025-05-14T12:12:13.193" v="124" actId="20577"/>
        <pc:sldMkLst>
          <pc:docMk/>
          <pc:sldMk cId="475238379" sldId="2376"/>
        </pc:sldMkLst>
        <pc:spChg chg="mod">
          <ac:chgData name="Nikola Serafimovski" userId="105a20b8-82e7-4e30-9a7f-338da8645521" providerId="ADAL" clId="{B0347513-5528-4650-9D22-BDB9C13B1359}" dt="2025-05-14T12:12:13.193" v="124" actId="20577"/>
          <ac:spMkLst>
            <pc:docMk/>
            <pc:sldMk cId="475238379" sldId="2376"/>
            <ac:spMk id="11265" creationId="{920FD2C7-6539-8BDD-DFAD-D78C01019B2B}"/>
          </ac:spMkLst>
        </pc:spChg>
      </pc:sldChg>
      <pc:sldChg chg="modSp add mod">
        <pc:chgData name="Nikola Serafimovski" userId="105a20b8-82e7-4e30-9a7f-338da8645521" providerId="ADAL" clId="{B0347513-5528-4650-9D22-BDB9C13B1359}" dt="2025-05-14T15:16:49.280" v="168" actId="20577"/>
        <pc:sldMkLst>
          <pc:docMk/>
          <pc:sldMk cId="3204515220" sldId="2377"/>
        </pc:sldMkLst>
        <pc:spChg chg="mod">
          <ac:chgData name="Nikola Serafimovski" userId="105a20b8-82e7-4e30-9a7f-338da8645521" providerId="ADAL" clId="{B0347513-5528-4650-9D22-BDB9C13B1359}" dt="2025-05-14T15:16:49.280" v="168" actId="20577"/>
          <ac:spMkLst>
            <pc:docMk/>
            <pc:sldMk cId="3204515220" sldId="2377"/>
            <ac:spMk id="8" creationId="{9DBF15EC-4813-102F-52D8-4C94F734F3E1}"/>
          </ac:spMkLst>
        </pc:spChg>
        <pc:spChg chg="mod">
          <ac:chgData name="Nikola Serafimovski" userId="105a20b8-82e7-4e30-9a7f-338da8645521" providerId="ADAL" clId="{B0347513-5528-4650-9D22-BDB9C13B1359}" dt="2025-05-14T15:16:32.658" v="153" actId="20577"/>
          <ac:spMkLst>
            <pc:docMk/>
            <pc:sldMk cId="3204515220" sldId="2377"/>
            <ac:spMk id="11265" creationId="{27438EC5-2FE9-EDB2-6DA2-82E3A495BBC1}"/>
          </ac:spMkLst>
        </pc:spChg>
      </pc:sldChg>
      <pc:sldChg chg="modSp add mod">
        <pc:chgData name="Nikola Serafimovski" userId="105a20b8-82e7-4e30-9a7f-338da8645521" providerId="ADAL" clId="{B0347513-5528-4650-9D22-BDB9C13B1359}" dt="2025-05-14T15:17:28.844" v="177" actId="20577"/>
        <pc:sldMkLst>
          <pc:docMk/>
          <pc:sldMk cId="3996702519" sldId="2378"/>
        </pc:sldMkLst>
        <pc:spChg chg="mod">
          <ac:chgData name="Nikola Serafimovski" userId="105a20b8-82e7-4e30-9a7f-338da8645521" providerId="ADAL" clId="{B0347513-5528-4650-9D22-BDB9C13B1359}" dt="2025-05-14T15:17:28.844" v="177" actId="20577"/>
          <ac:spMkLst>
            <pc:docMk/>
            <pc:sldMk cId="3996702519" sldId="2378"/>
            <ac:spMk id="11265" creationId="{66F9776C-027C-D9D9-E8E6-5084CCC05856}"/>
          </ac:spMkLst>
        </pc:spChg>
      </pc:sldChg>
      <pc:sldChg chg="modSp add mod">
        <pc:chgData name="Nikola Serafimovski" userId="105a20b8-82e7-4e30-9a7f-338da8645521" providerId="ADAL" clId="{B0347513-5528-4650-9D22-BDB9C13B1359}" dt="2025-05-14T15:17:19.645" v="175"/>
        <pc:sldMkLst>
          <pc:docMk/>
          <pc:sldMk cId="885300313" sldId="2379"/>
        </pc:sldMkLst>
        <pc:spChg chg="mod">
          <ac:chgData name="Nikola Serafimovski" userId="105a20b8-82e7-4e30-9a7f-338da8645521" providerId="ADAL" clId="{B0347513-5528-4650-9D22-BDB9C13B1359}" dt="2025-05-14T15:17:19.645" v="175"/>
          <ac:spMkLst>
            <pc:docMk/>
            <pc:sldMk cId="885300313" sldId="2379"/>
            <ac:spMk id="8" creationId="{7C2512CF-2BFA-EBB1-6C47-6F8A9859E453}"/>
          </ac:spMkLst>
        </pc:spChg>
        <pc:spChg chg="mod">
          <ac:chgData name="Nikola Serafimovski" userId="105a20b8-82e7-4e30-9a7f-338da8645521" providerId="ADAL" clId="{B0347513-5528-4650-9D22-BDB9C13B1359}" dt="2025-05-14T15:16:57.773" v="171" actId="20577"/>
          <ac:spMkLst>
            <pc:docMk/>
            <pc:sldMk cId="885300313" sldId="2379"/>
            <ac:spMk id="11265" creationId="{4C400DBA-4F20-7B1A-3481-F89EC110B789}"/>
          </ac:spMkLst>
        </pc:spChg>
      </pc:sldChg>
      <pc:sldChg chg="modSp add mod">
        <pc:chgData name="Nikola Serafimovski" userId="105a20b8-82e7-4e30-9a7f-338da8645521" providerId="ADAL" clId="{B0347513-5528-4650-9D22-BDB9C13B1359}" dt="2025-05-14T15:19:51.626" v="205" actId="20577"/>
        <pc:sldMkLst>
          <pc:docMk/>
          <pc:sldMk cId="151418543" sldId="2380"/>
        </pc:sldMkLst>
        <pc:spChg chg="mod">
          <ac:chgData name="Nikola Serafimovski" userId="105a20b8-82e7-4e30-9a7f-338da8645521" providerId="ADAL" clId="{B0347513-5528-4650-9D22-BDB9C13B1359}" dt="2025-05-14T15:19:51.626" v="205" actId="20577"/>
          <ac:spMkLst>
            <pc:docMk/>
            <pc:sldMk cId="151418543" sldId="2380"/>
            <ac:spMk id="8" creationId="{8F82FB24-2922-46D9-0E46-D680C61E8AA9}"/>
          </ac:spMkLst>
        </pc:spChg>
        <pc:spChg chg="mod">
          <ac:chgData name="Nikola Serafimovski" userId="105a20b8-82e7-4e30-9a7f-338da8645521" providerId="ADAL" clId="{B0347513-5528-4650-9D22-BDB9C13B1359}" dt="2025-05-14T15:19:39.452" v="192" actId="20577"/>
          <ac:spMkLst>
            <pc:docMk/>
            <pc:sldMk cId="151418543" sldId="2380"/>
            <ac:spMk id="11265" creationId="{66C3D983-EE1E-75ED-8166-AC3D9E120ACA}"/>
          </ac:spMkLst>
        </pc:spChg>
      </pc:sldChg>
      <pc:sldChg chg="modSp add mod">
        <pc:chgData name="Nikola Serafimovski" userId="105a20b8-82e7-4e30-9a7f-338da8645521" providerId="ADAL" clId="{B0347513-5528-4650-9D22-BDB9C13B1359}" dt="2025-05-14T15:20:39.441" v="223" actId="6549"/>
        <pc:sldMkLst>
          <pc:docMk/>
          <pc:sldMk cId="400779461" sldId="2381"/>
        </pc:sldMkLst>
        <pc:spChg chg="mod">
          <ac:chgData name="Nikola Serafimovski" userId="105a20b8-82e7-4e30-9a7f-338da8645521" providerId="ADAL" clId="{B0347513-5528-4650-9D22-BDB9C13B1359}" dt="2025-05-14T15:20:33.144" v="221"/>
          <ac:spMkLst>
            <pc:docMk/>
            <pc:sldMk cId="400779461" sldId="2381"/>
            <ac:spMk id="8" creationId="{5779D345-18EF-D244-F745-A55ECBBF62F9}"/>
          </ac:spMkLst>
        </pc:spChg>
        <pc:spChg chg="mod">
          <ac:chgData name="Nikola Serafimovski" userId="105a20b8-82e7-4e30-9a7f-338da8645521" providerId="ADAL" clId="{B0347513-5528-4650-9D22-BDB9C13B1359}" dt="2025-05-14T15:20:39.441" v="223" actId="6549"/>
          <ac:spMkLst>
            <pc:docMk/>
            <pc:sldMk cId="400779461" sldId="2381"/>
            <ac:spMk id="11265" creationId="{39F33FBA-9242-9190-6379-2DEA4CDBE857}"/>
          </ac:spMkLst>
        </pc:spChg>
      </pc:sldChg>
      <pc:sldMasterChg chg="modSp mod">
        <pc:chgData name="Nikola Serafimovski" userId="105a20b8-82e7-4e30-9a7f-338da8645521" providerId="ADAL" clId="{B0347513-5528-4650-9D22-BDB9C13B1359}" dt="2025-05-14T12:09:15.932" v="35" actId="20577"/>
        <pc:sldMasterMkLst>
          <pc:docMk/>
          <pc:sldMasterMk cId="0" sldId="2147483648"/>
        </pc:sldMasterMkLst>
        <pc:spChg chg="mod">
          <ac:chgData name="Nikola Serafimovski" userId="105a20b8-82e7-4e30-9a7f-338da8645521" providerId="ADAL" clId="{B0347513-5528-4650-9D22-BDB9C13B1359}" dt="2025-05-14T12:09:15.932" v="3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9568850-57A9-E71E-EA93-E28DEA23B6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5E014DF-3507-CE06-09D2-4DF26326B363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5DF1DE4-7A56-C243-49F4-C16CE0D0F8E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49BE54E-7F3B-C84B-634F-A5B65451D69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7921D5E-CF19-555F-0259-A5089285A10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>
            <a:extLst>
              <a:ext uri="{FF2B5EF4-FFF2-40B4-BE49-F238E27FC236}">
                <a16:creationId xmlns:a16="http://schemas.microsoft.com/office/drawing/2014/main" id="{37DA7CBE-17C8-AF9D-8251-A686E3C67577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1F39BE4D-03D6-CEE9-92F1-0888B0399F8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5410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FB6B959-1E25-7998-82E0-7C2C316661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150E52A-B12E-76FA-9D00-EAA09CDEA613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2066537-5596-ECDB-A3F0-F2BCBD29D754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3CC7AF5-2976-18BE-0108-A847C188C924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FF19FB7-34B1-2052-56B1-91FC331250C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>
            <a:extLst>
              <a:ext uri="{FF2B5EF4-FFF2-40B4-BE49-F238E27FC236}">
                <a16:creationId xmlns:a16="http://schemas.microsoft.com/office/drawing/2014/main" id="{A6E02150-2CF7-8E62-B91A-860C97D3ED2C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8FF1E840-2F0C-1B11-912D-A6BA59FAD7B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7236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8FE8862-85CB-5CA1-F83F-71FE4DAA76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340EFED-746E-7391-B684-ADF4C8F0EE8B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8A39AA9-848F-EE8C-245A-28980A88D55F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51066E9-86D9-5A66-18A7-336DA9554AC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BE0E4CD-CBA2-E43D-9C0D-AF7E38E08B8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>
            <a:extLst>
              <a:ext uri="{FF2B5EF4-FFF2-40B4-BE49-F238E27FC236}">
                <a16:creationId xmlns:a16="http://schemas.microsoft.com/office/drawing/2014/main" id="{0303CEED-AEDB-EE5C-C182-888BEE6C495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67B2FB21-A7AC-6546-4855-2BAEC9F7E9E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9230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D765F9D-45B3-24CA-35DD-0341BD82AB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D611DE2-DB4A-ABA2-841F-77F57D812933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5C0C646-866E-5FE8-BE20-4AADFEFC4D6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9E9237-7513-D4C6-5046-BBED25D1C6BD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D49474B-F7F2-100C-A78F-ECAD5F9EDC9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>
            <a:extLst>
              <a:ext uri="{FF2B5EF4-FFF2-40B4-BE49-F238E27FC236}">
                <a16:creationId xmlns:a16="http://schemas.microsoft.com/office/drawing/2014/main" id="{F00F5FA1-2C47-39C9-C376-303202BF031C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48FB6BE1-2646-A7D5-E22C-9DC20E3F844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992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90D2B34-58A4-D641-A10F-F030A158C3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F411A79-BE31-C94C-504C-0026B1C76A6A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91F4C5A-92A2-31C0-F603-271F04104706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826CD3-1FDC-DDFD-DB38-F8909AE7CDE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724E178-E23D-A820-9B00-BE7FB799C99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3</a:t>
            </a:fld>
            <a:endParaRPr lang="en-US"/>
          </a:p>
        </p:txBody>
      </p:sp>
      <p:sp>
        <p:nvSpPr>
          <p:cNvPr id="20481" name="Rectangle 1">
            <a:extLst>
              <a:ext uri="{FF2B5EF4-FFF2-40B4-BE49-F238E27FC236}">
                <a16:creationId xmlns:a16="http://schemas.microsoft.com/office/drawing/2014/main" id="{C25C94C7-CCF2-FA17-FE2D-771A89E85CFD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CC208BC6-1C34-DEEB-49B6-F7B2304B202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3278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59C178A-32FC-82BA-CBE7-33FB24C710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EE20271-B054-9608-C0B2-C08835469A6A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F27A535-76A3-9EDB-8F75-82283842F7AF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D661029-82E5-E0F2-FC0D-F3E952314FC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12EC934-6212-44B9-54F3-944A2784574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4</a:t>
            </a:fld>
            <a:endParaRPr lang="en-US"/>
          </a:p>
        </p:txBody>
      </p:sp>
      <p:sp>
        <p:nvSpPr>
          <p:cNvPr id="20481" name="Rectangle 1">
            <a:extLst>
              <a:ext uri="{FF2B5EF4-FFF2-40B4-BE49-F238E27FC236}">
                <a16:creationId xmlns:a16="http://schemas.microsoft.com/office/drawing/2014/main" id="{F683983B-F37C-087D-99C9-01122E55699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89318FEA-4179-F2A9-2B01-D3C061227EE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7328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64BF5A9-D482-4C05-11CA-78FDC6D223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9B46AE7-6CE6-2BB6-1C11-A0244AEC4216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69B4021-0A38-7293-B0AB-D67767ECA95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600E61-667E-1030-0E9E-FD314A3F08C2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2057991-CCE1-5E88-EAF2-B77BCAB8892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5</a:t>
            </a:fld>
            <a:endParaRPr lang="en-US"/>
          </a:p>
        </p:txBody>
      </p:sp>
      <p:sp>
        <p:nvSpPr>
          <p:cNvPr id="20481" name="Rectangle 1">
            <a:extLst>
              <a:ext uri="{FF2B5EF4-FFF2-40B4-BE49-F238E27FC236}">
                <a16:creationId xmlns:a16="http://schemas.microsoft.com/office/drawing/2014/main" id="{D68B6FD6-43D3-BAE2-17D1-DD66BFFE5797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FBA58A25-8F69-4B0F-DDA2-B38D0D23FAA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4494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A4CE5E8-217A-581A-BB4F-DEC342D14C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7F139C1-EEBF-9C75-E276-EDA3429F94E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5DED4C6-B803-2B4D-2245-0BD0511A8F8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366FA35-F9E4-EDCE-3867-F2289F173589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F607C3F-263A-AF6B-76BB-AEAB743A9DC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>
            <a:extLst>
              <a:ext uri="{FF2B5EF4-FFF2-40B4-BE49-F238E27FC236}">
                <a16:creationId xmlns:a16="http://schemas.microsoft.com/office/drawing/2014/main" id="{6D2C1569-5165-FC31-CFE1-AEDDBA483150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2EA8DC36-13E8-453D-B55F-C5D766276F8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488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1D611F9-4096-FCA3-2B37-E42A10E70E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CEE8589-4DA9-4580-71D0-F2DE66B3785D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9DE7BE7-85EF-2A95-407F-CDB1525CE24F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A8DBF33-1B79-01BB-7D5D-84BACCC0960D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79AD907-119A-B1C1-8A84-9515A054CA6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>
            <a:extLst>
              <a:ext uri="{FF2B5EF4-FFF2-40B4-BE49-F238E27FC236}">
                <a16:creationId xmlns:a16="http://schemas.microsoft.com/office/drawing/2014/main" id="{0083E85E-5B5C-13B2-169C-4C95BDF7823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BD38D541-8FAB-293D-B6C3-526DC13A7AB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0474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BDCED9E-4E7F-611C-D2C2-FAEFDAF5DE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156DD1C-1735-4EA8-D0AC-57246C7EAC4B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9B581A4-8315-5981-733D-928E5F894C24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EE8B843-588F-64E9-D635-3FCF7FBDBFC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AAF971D-2A24-AFDA-556F-F24028111C6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>
            <a:extLst>
              <a:ext uri="{FF2B5EF4-FFF2-40B4-BE49-F238E27FC236}">
                <a16:creationId xmlns:a16="http://schemas.microsoft.com/office/drawing/2014/main" id="{88524761-9149-7E0E-A1DC-D8C076C461B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A7D767DF-DF1E-CF74-E831-145F0D7BBC0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742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E9D145F-D203-93D9-4A2A-371899EE70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9A3454D1-5DAB-CC90-10D7-32C5F113DD26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6641A71-693E-3572-98F7-86BCCAD2880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AC2789-2C77-B01B-BB94-54F9D1044E68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13AA4FD-761A-A684-A5C9-3E7664B5BA4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>
            <a:extLst>
              <a:ext uri="{FF2B5EF4-FFF2-40B4-BE49-F238E27FC236}">
                <a16:creationId xmlns:a16="http://schemas.microsoft.com/office/drawing/2014/main" id="{DE64A2E5-C6CE-FDCC-2823-082EE036A6A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92E6307B-EAE8-E736-7B9E-57906F1832D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729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802.11-25/0968r0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TGbr</a:t>
            </a:r>
            <a:r>
              <a:rPr lang="en-US" altLang="en-US" dirty="0"/>
              <a:t> – Motions and Straw Polls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4023379"/>
              </p:ext>
            </p:extLst>
          </p:nvPr>
        </p:nvGraphicFramePr>
        <p:xfrm>
          <a:off x="996950" y="3484563"/>
          <a:ext cx="10121900" cy="2459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42414" progId="Word.Document.8">
                  <p:embed/>
                </p:oleObj>
              </mc:Choice>
              <mc:Fallback>
                <p:oleObj name="Document" r:id="rId3" imgW="10466184" imgH="254241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3484563"/>
                        <a:ext cx="10121900" cy="24590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BA4D7B-0022-82BD-2E78-EEB98AFD2A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4C400DBA-4F20-7B1A-3481-F89EC110B7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36693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dirty="0">
                <a:solidFill>
                  <a:schemeClr val="tx2"/>
                </a:solidFill>
              </a:rPr>
              <a:t>Straw Poll #8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4F0C84-B014-A637-A9A2-85C5DAEDFF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01EA54-2475-70EA-5553-2D7EE100BF7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A422DB-F169-67A0-A0A1-62AC9454BCB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673DDA8A-0628-F8B0-7063-0510767669C8}"/>
              </a:ext>
            </a:extLst>
          </p:cNvPr>
          <p:cNvSpPr txBox="1">
            <a:spLocks/>
          </p:cNvSpPr>
          <p:nvPr/>
        </p:nvSpPr>
        <p:spPr bwMode="auto">
          <a:xfrm>
            <a:off x="6672065" y="1981200"/>
            <a:ext cx="5112568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Char char="-"/>
            </a:pPr>
            <a:endParaRPr lang="en-GB" kern="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C2512CF-2BFA-EBB1-6C47-6F8A9859E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052737"/>
            <a:ext cx="10361084" cy="5041678"/>
          </a:xfrm>
        </p:spPr>
        <p:txBody>
          <a:bodyPr/>
          <a:lstStyle/>
          <a:p>
            <a:r>
              <a:rPr lang="en-GB" sz="2000" dirty="0"/>
              <a:t>Propose to include the ability to do uplink and downlink communication on two separate and different wavelengths/wavelength ranges into the baseline </a:t>
            </a:r>
            <a:r>
              <a:rPr lang="en-GB" sz="2000" dirty="0" err="1"/>
              <a:t>TGbr</a:t>
            </a:r>
            <a:r>
              <a:rPr lang="en-GB" sz="2000" dirty="0"/>
              <a:t> draft.</a:t>
            </a:r>
          </a:p>
          <a:p>
            <a:endParaRPr lang="en-GB" sz="2000" dirty="0"/>
          </a:p>
          <a:p>
            <a:r>
              <a:rPr lang="en-GB" sz="2000" dirty="0"/>
              <a:t>Result (Yes/No/A) : 6 / 2 / 7</a:t>
            </a:r>
          </a:p>
        </p:txBody>
      </p:sp>
    </p:spTree>
    <p:extLst>
      <p:ext uri="{BB962C8B-B14F-4D97-AF65-F5344CB8AC3E}">
        <p14:creationId xmlns:p14="http://schemas.microsoft.com/office/powerpoint/2010/main" val="8853003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2E8478-D592-FCC5-019A-20268BE51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66F9776C-027C-D9D9-E8E6-5084CCC058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36693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dirty="0">
                <a:solidFill>
                  <a:schemeClr val="tx2"/>
                </a:solidFill>
              </a:rPr>
              <a:t>Motion #9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21C2AD-0B85-C66E-7F29-495FC540BA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601EDB-E1B1-1AD3-9998-EFF1806387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4FC6C-024F-E44C-62EF-68ED12F792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052E5208-9CFC-1976-6B4D-7081D645A880}"/>
              </a:ext>
            </a:extLst>
          </p:cNvPr>
          <p:cNvSpPr txBox="1">
            <a:spLocks/>
          </p:cNvSpPr>
          <p:nvPr/>
        </p:nvSpPr>
        <p:spPr bwMode="auto">
          <a:xfrm>
            <a:off x="6672065" y="1981200"/>
            <a:ext cx="5112568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Char char="-"/>
            </a:pPr>
            <a:endParaRPr lang="en-GB" kern="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ADD93EC-77F3-C7FE-DCA5-7B5BD95A2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052737"/>
            <a:ext cx="10361084" cy="5041678"/>
          </a:xfrm>
        </p:spPr>
        <p:txBody>
          <a:bodyPr/>
          <a:lstStyle/>
          <a:p>
            <a:r>
              <a:rPr lang="en-GB" sz="2000" dirty="0"/>
              <a:t>Include the following text in the 802.11 </a:t>
            </a:r>
            <a:r>
              <a:rPr lang="en-GB" sz="2000" dirty="0" err="1"/>
              <a:t>TGbr</a:t>
            </a:r>
            <a:r>
              <a:rPr lang="en-GB" sz="2000" dirty="0"/>
              <a:t> SFD doc. 11-25/0941:</a:t>
            </a:r>
          </a:p>
          <a:p>
            <a:r>
              <a:rPr lang="en-GB" sz="2000" dirty="0"/>
              <a:t>3.2 Definitions specific to IEEE Std 802.11</a:t>
            </a:r>
          </a:p>
          <a:p>
            <a:r>
              <a:rPr lang="en-GB" sz="2000" dirty="0"/>
              <a:t>Insert the following definition in alphanumeric order as follows:</a:t>
            </a:r>
          </a:p>
          <a:p>
            <a:r>
              <a:rPr lang="en-GB" sz="2000" dirty="0"/>
              <a:t>Enhanced light communications station (ELC STA): A station (STA) that can operate in one or more of the following bands:</a:t>
            </a:r>
          </a:p>
          <a:p>
            <a:r>
              <a:rPr lang="en-GB" sz="2000" dirty="0"/>
              <a:t>•	800 nm – 1000 nm</a:t>
            </a:r>
          </a:p>
          <a:p>
            <a:r>
              <a:rPr lang="en-GB" sz="2000" dirty="0"/>
              <a:t>•	400 nm – 600 nm</a:t>
            </a:r>
          </a:p>
          <a:p>
            <a:r>
              <a:rPr lang="en-GB" sz="2000" dirty="0"/>
              <a:t>•	1200 nm – 1600 nm</a:t>
            </a:r>
          </a:p>
          <a:p>
            <a:r>
              <a:rPr lang="en-GB" dirty="0"/>
              <a:t>Mover: Sovan Das</a:t>
            </a:r>
          </a:p>
          <a:p>
            <a:r>
              <a:rPr lang="en-GB" dirty="0"/>
              <a:t>Second: Stefan Videv</a:t>
            </a:r>
          </a:p>
          <a:p>
            <a:r>
              <a:rPr lang="en-GB" dirty="0"/>
              <a:t>Results (Y/N/A) : 2 / 5 / 1</a:t>
            </a:r>
          </a:p>
        </p:txBody>
      </p:sp>
    </p:spTree>
    <p:extLst>
      <p:ext uri="{BB962C8B-B14F-4D97-AF65-F5344CB8AC3E}">
        <p14:creationId xmlns:p14="http://schemas.microsoft.com/office/powerpoint/2010/main" val="39967025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B60A59-9F9F-0647-D3D2-8F9CF150D8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66C3D983-EE1E-75ED-8166-AC3D9E120A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36693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dirty="0">
                <a:solidFill>
                  <a:schemeClr val="tx2"/>
                </a:solidFill>
              </a:rPr>
              <a:t>Straw Poll #10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1E8C7F-C657-D64F-E093-090CFE17DA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4A9C03-7672-6A89-AE67-5E5DD8B54CA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4CA84F-1F0C-98F8-198F-CF6B601EB9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71141BF1-B076-3FD2-A8E9-D4000C9157B7}"/>
              </a:ext>
            </a:extLst>
          </p:cNvPr>
          <p:cNvSpPr txBox="1">
            <a:spLocks/>
          </p:cNvSpPr>
          <p:nvPr/>
        </p:nvSpPr>
        <p:spPr bwMode="auto">
          <a:xfrm>
            <a:off x="6672065" y="1981200"/>
            <a:ext cx="5112568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Char char="-"/>
            </a:pPr>
            <a:endParaRPr lang="en-GB" kern="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F82FB24-2922-46D9-0E46-D680C61E8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052737"/>
            <a:ext cx="10361084" cy="504167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“ELC PHY TX</a:t>
            </a:r>
            <a:r>
              <a:rPr lang="en-GB" sz="2000" baseline="30000" dirty="0"/>
              <a:t>1</a:t>
            </a:r>
            <a:r>
              <a:rPr lang="en-GB" sz="2000" dirty="0"/>
              <a:t> may support techniques for PAPR reduction of the LC intermediate frequency (IF) signal”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Results (Y / N / A) : 5 / 4 / 7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200" baseline="30000" dirty="0"/>
              <a:t>1</a:t>
            </a:r>
            <a:r>
              <a:rPr lang="en-GB" sz="1200" dirty="0"/>
              <a:t> IEEE Std 802.11bb-2003 Amendment 6: Light Communications, Figure 33-1</a:t>
            </a:r>
          </a:p>
        </p:txBody>
      </p:sp>
    </p:spTree>
    <p:extLst>
      <p:ext uri="{BB962C8B-B14F-4D97-AF65-F5344CB8AC3E}">
        <p14:creationId xmlns:p14="http://schemas.microsoft.com/office/powerpoint/2010/main" val="1514185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81F352-63BA-5C05-67EA-0E1F1368FF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39F33FBA-9242-9190-6379-2DEA4CDBE8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36693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dirty="0">
                <a:solidFill>
                  <a:schemeClr val="tx2"/>
                </a:solidFill>
              </a:rPr>
              <a:t>Straw Poll #11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5781E-F9CC-1686-D358-D74CA027D7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57CF60-ECFD-6CF0-48D1-2ED3F545569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8EA7C3-71AB-BCB2-630F-2B9737044BC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D7F91874-668C-BA9B-FDB8-E47E8BBE532E}"/>
              </a:ext>
            </a:extLst>
          </p:cNvPr>
          <p:cNvSpPr txBox="1">
            <a:spLocks/>
          </p:cNvSpPr>
          <p:nvPr/>
        </p:nvSpPr>
        <p:spPr bwMode="auto">
          <a:xfrm>
            <a:off x="6672065" y="1981200"/>
            <a:ext cx="5112568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Char char="-"/>
            </a:pPr>
            <a:endParaRPr lang="en-GB" kern="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779D345-18EF-D244-F745-A55ECBBF6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052737"/>
            <a:ext cx="10361084" cy="504167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“RF ELC Converter</a:t>
            </a:r>
            <a:r>
              <a:rPr lang="en-GB" sz="2000" baseline="30000" dirty="0"/>
              <a:t>2</a:t>
            </a:r>
            <a:r>
              <a:rPr lang="en-GB" sz="2000" dirty="0"/>
              <a:t> may support techniques for PAPR reduction of the LC intermediate frequency (IF) signal”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Results (Y / N / A) : 1 / 4 / 10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200" baseline="30000" dirty="0"/>
              <a:t>2</a:t>
            </a:r>
            <a:r>
              <a:rPr lang="en-GB" sz="1200" dirty="0"/>
              <a:t> IEEE Std 802.11bb-2003 Amendment 6: Light Communications, Figure 33-2</a:t>
            </a:r>
          </a:p>
        </p:txBody>
      </p:sp>
    </p:spTree>
    <p:extLst>
      <p:ext uri="{BB962C8B-B14F-4D97-AF65-F5344CB8AC3E}">
        <p14:creationId xmlns:p14="http://schemas.microsoft.com/office/powerpoint/2010/main" val="4007794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contains the motion and straw poll results run in </a:t>
            </a:r>
            <a:r>
              <a:rPr lang="en-GB" dirty="0" err="1"/>
              <a:t>TGbr</a:t>
            </a:r>
            <a:r>
              <a:rPr lang="en-GB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18BF3A-DBD5-ACEF-20BC-3C9507325F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3A30FF5B-524D-EA1C-C0A8-5F8997053C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#1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B93F0-C52F-5450-BF98-BB5C66BD74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B1C923-AD65-D359-A331-BF982061FC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59F326-9199-3D0E-4CBF-F727B7B332E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07DE9D95-3CBC-9EEB-9D68-9B2E20752DED}"/>
              </a:ext>
            </a:extLst>
          </p:cNvPr>
          <p:cNvSpPr txBox="1">
            <a:spLocks/>
          </p:cNvSpPr>
          <p:nvPr/>
        </p:nvSpPr>
        <p:spPr bwMode="auto">
          <a:xfrm>
            <a:off x="6672065" y="1981200"/>
            <a:ext cx="5112568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Char char="-"/>
            </a:pPr>
            <a:endParaRPr lang="en-GB" kern="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CDC1F9E-4D29-77DE-2580-2A064BD7F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Approve the ELC SG meeting minutes doc. 11-25/0461r0</a:t>
            </a:r>
          </a:p>
          <a:p>
            <a:endParaRPr lang="en-GB" dirty="0"/>
          </a:p>
          <a:p>
            <a:r>
              <a:rPr lang="en-GB" dirty="0"/>
              <a:t>Moved: Mohamed Islim</a:t>
            </a:r>
          </a:p>
          <a:p>
            <a:r>
              <a:rPr lang="en-GB" dirty="0"/>
              <a:t>Seconded: Volker Jungnickel</a:t>
            </a:r>
          </a:p>
          <a:p>
            <a:endParaRPr lang="en-GB" dirty="0"/>
          </a:p>
          <a:p>
            <a:r>
              <a:rPr lang="en-GB" dirty="0"/>
              <a:t>Result (Y/N/A): unanimous </a:t>
            </a:r>
          </a:p>
        </p:txBody>
      </p:sp>
    </p:spTree>
    <p:extLst>
      <p:ext uri="{BB962C8B-B14F-4D97-AF65-F5344CB8AC3E}">
        <p14:creationId xmlns:p14="http://schemas.microsoft.com/office/powerpoint/2010/main" val="17087399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D8E253-7D16-42FF-C75F-E15559B3CF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7946564E-99B0-F464-786A-E8F0E162C5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#2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044F5C-5EBD-BBDC-193B-43FA139A2E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9C67F-C25F-E277-85E3-A424083939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F70B1-1A49-D5F2-B2E0-1DD81A8348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2C0A9AEE-F984-80C4-89E9-45D28D87B97A}"/>
              </a:ext>
            </a:extLst>
          </p:cNvPr>
          <p:cNvSpPr txBox="1">
            <a:spLocks/>
          </p:cNvSpPr>
          <p:nvPr/>
        </p:nvSpPr>
        <p:spPr bwMode="auto">
          <a:xfrm>
            <a:off x="6672065" y="1981200"/>
            <a:ext cx="5112568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Char char="-"/>
            </a:pPr>
            <a:endParaRPr lang="en-GB" kern="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1D6ADB2-1C2C-F55F-A499-D298905435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Approve doc. 11-25/0912r1 as the initial </a:t>
            </a:r>
            <a:r>
              <a:rPr lang="en-GB" dirty="0" err="1"/>
              <a:t>TGbr</a:t>
            </a:r>
            <a:r>
              <a:rPr lang="en-GB" dirty="0"/>
              <a:t> work plan</a:t>
            </a:r>
          </a:p>
          <a:p>
            <a:endParaRPr lang="en-GB" dirty="0"/>
          </a:p>
          <a:p>
            <a:r>
              <a:rPr lang="en-GB" dirty="0"/>
              <a:t>Mover: Volker Jungnickel </a:t>
            </a:r>
          </a:p>
          <a:p>
            <a:r>
              <a:rPr lang="en-GB" dirty="0"/>
              <a:t>Seconded: Mohamed Islim</a:t>
            </a:r>
          </a:p>
          <a:p>
            <a:endParaRPr lang="en-GB" dirty="0"/>
          </a:p>
          <a:p>
            <a:r>
              <a:rPr lang="en-GB" dirty="0"/>
              <a:t>Result (Y/N/A): 11/1/0</a:t>
            </a:r>
          </a:p>
        </p:txBody>
      </p:sp>
    </p:spTree>
    <p:extLst>
      <p:ext uri="{BB962C8B-B14F-4D97-AF65-F5344CB8AC3E}">
        <p14:creationId xmlns:p14="http://schemas.microsoft.com/office/powerpoint/2010/main" val="23281554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8C8FFD-AFA8-ABDB-80E3-A50C17C677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873903ED-225C-55FC-2F01-04165BB339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#3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11E35-09EC-0F6E-F638-AABD2D8CC9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9FCC07-0C7C-BDC4-528A-CBF2DB0F4C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87C418-770A-0059-DE46-D8423023F6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E7194BAD-837D-08DF-C8EB-38999AFC7039}"/>
              </a:ext>
            </a:extLst>
          </p:cNvPr>
          <p:cNvSpPr txBox="1">
            <a:spLocks/>
          </p:cNvSpPr>
          <p:nvPr/>
        </p:nvSpPr>
        <p:spPr bwMode="auto">
          <a:xfrm>
            <a:off x="6672065" y="1981200"/>
            <a:ext cx="5112568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Char char="-"/>
            </a:pPr>
            <a:endParaRPr lang="en-GB" kern="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84DC3A2-AB1F-20E6-D61E-4DDB60FD1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Approve Stefan Videv (Kyocera SLD Laser) and Mohamed Islim (</a:t>
            </a:r>
            <a:r>
              <a:rPr lang="en-GB" dirty="0" err="1"/>
              <a:t>pureLiFi</a:t>
            </a:r>
            <a:r>
              <a:rPr lang="en-GB" dirty="0"/>
              <a:t>) as the Vice-Chairs for </a:t>
            </a:r>
            <a:r>
              <a:rPr lang="en-GB" dirty="0" err="1"/>
              <a:t>TGbr</a:t>
            </a:r>
            <a:endParaRPr lang="en-GB" dirty="0"/>
          </a:p>
          <a:p>
            <a:endParaRPr lang="en-GB" dirty="0"/>
          </a:p>
          <a:p>
            <a:r>
              <a:rPr lang="en-GB" dirty="0"/>
              <a:t>Mover: Sovan Das</a:t>
            </a:r>
          </a:p>
          <a:p>
            <a:r>
              <a:rPr lang="en-GB" dirty="0"/>
              <a:t>Seconded: Volker Jungnickel</a:t>
            </a:r>
          </a:p>
          <a:p>
            <a:endParaRPr lang="en-GB" dirty="0"/>
          </a:p>
          <a:p>
            <a:r>
              <a:rPr lang="en-GB" dirty="0"/>
              <a:t>Result (Y/N/A): unanimous </a:t>
            </a:r>
          </a:p>
        </p:txBody>
      </p:sp>
    </p:spTree>
    <p:extLst>
      <p:ext uri="{BB962C8B-B14F-4D97-AF65-F5344CB8AC3E}">
        <p14:creationId xmlns:p14="http://schemas.microsoft.com/office/powerpoint/2010/main" val="19021331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99EAEC-493C-28D9-C384-0F4EEBB6F3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081FE8F7-1812-AB39-74D6-0401FBF640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#4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F219C-EC5E-13BA-69F3-2FFF060834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41B2AA-4DF6-65C3-36E8-D6D5C546F23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F16836-6915-3473-D1A9-55984359A47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12B6D19B-CC71-0365-7502-4902394200D5}"/>
              </a:ext>
            </a:extLst>
          </p:cNvPr>
          <p:cNvSpPr txBox="1">
            <a:spLocks/>
          </p:cNvSpPr>
          <p:nvPr/>
        </p:nvSpPr>
        <p:spPr bwMode="auto">
          <a:xfrm>
            <a:off x="6672065" y="1981200"/>
            <a:ext cx="5112568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Char char="-"/>
            </a:pPr>
            <a:endParaRPr lang="en-GB" kern="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52E8CEF-035A-4B39-2C7A-2AB828653D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Approve Tuncer Baykas as </a:t>
            </a:r>
            <a:r>
              <a:rPr lang="en-GB" dirty="0" err="1"/>
              <a:t>TGbr</a:t>
            </a:r>
            <a:r>
              <a:rPr lang="en-GB" dirty="0"/>
              <a:t> Secretary </a:t>
            </a:r>
          </a:p>
          <a:p>
            <a:endParaRPr lang="en-GB" dirty="0"/>
          </a:p>
          <a:p>
            <a:r>
              <a:rPr lang="en-GB" dirty="0"/>
              <a:t>Mover: Volker Jungnickel</a:t>
            </a:r>
          </a:p>
          <a:p>
            <a:r>
              <a:rPr lang="en-GB" dirty="0"/>
              <a:t>Seconded: Stefan Videv</a:t>
            </a:r>
          </a:p>
          <a:p>
            <a:endParaRPr lang="en-GB" dirty="0"/>
          </a:p>
          <a:p>
            <a:r>
              <a:rPr lang="en-GB" dirty="0"/>
              <a:t>Result (Y/N/A): unanimous </a:t>
            </a:r>
          </a:p>
        </p:txBody>
      </p:sp>
    </p:spTree>
    <p:extLst>
      <p:ext uri="{BB962C8B-B14F-4D97-AF65-F5344CB8AC3E}">
        <p14:creationId xmlns:p14="http://schemas.microsoft.com/office/powerpoint/2010/main" val="27812499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C7B7A7-0005-3AF7-9303-50B3698C34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39BDAC7D-AACD-4856-6B15-08DF51F165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#5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DEE571-90B5-9AC1-CB0E-0209CBDE73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EAAB40-1083-8F26-1C0F-D20925787B6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893903-BE0E-8A49-ED61-6157C51584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011043AC-E1C3-E5A3-3896-0AF7934348B8}"/>
              </a:ext>
            </a:extLst>
          </p:cNvPr>
          <p:cNvSpPr txBox="1">
            <a:spLocks/>
          </p:cNvSpPr>
          <p:nvPr/>
        </p:nvSpPr>
        <p:spPr bwMode="auto">
          <a:xfrm>
            <a:off x="6672065" y="1981200"/>
            <a:ext cx="5112568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Char char="-"/>
            </a:pPr>
            <a:endParaRPr lang="en-GB" kern="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421433A-B9E8-FF8E-E4AF-FCB0769A4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Approve Volker Jungnickel as </a:t>
            </a:r>
            <a:r>
              <a:rPr lang="en-GB" dirty="0" err="1"/>
              <a:t>TGbr</a:t>
            </a:r>
            <a:r>
              <a:rPr lang="en-GB" dirty="0"/>
              <a:t> Technical Editor</a:t>
            </a:r>
          </a:p>
          <a:p>
            <a:endParaRPr lang="en-GB" dirty="0"/>
          </a:p>
          <a:p>
            <a:r>
              <a:rPr lang="en-GB" dirty="0"/>
              <a:t>Mover: Tuncer Baykas</a:t>
            </a:r>
          </a:p>
          <a:p>
            <a:r>
              <a:rPr lang="en-GB" dirty="0"/>
              <a:t>Seconded: Sovan Das</a:t>
            </a:r>
          </a:p>
          <a:p>
            <a:endParaRPr lang="en-GB" dirty="0"/>
          </a:p>
          <a:p>
            <a:r>
              <a:rPr lang="en-GB" dirty="0"/>
              <a:t>Result (Y/N/A): unanimous </a:t>
            </a:r>
          </a:p>
        </p:txBody>
      </p:sp>
    </p:spTree>
    <p:extLst>
      <p:ext uri="{BB962C8B-B14F-4D97-AF65-F5344CB8AC3E}">
        <p14:creationId xmlns:p14="http://schemas.microsoft.com/office/powerpoint/2010/main" val="19436666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E64205-7A2B-3562-3165-61750C3E14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920FD2C7-6539-8BDD-DFAD-D78C01019B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36693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dirty="0">
                <a:solidFill>
                  <a:schemeClr val="tx2"/>
                </a:solidFill>
              </a:rPr>
              <a:t>Motion #6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7A5450-FFDB-C381-B150-7C61F7CC7E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4A1BBA-47A6-CF85-1886-47DF0ABFFE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5A57B-0626-EA2B-2825-F7D1B798588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6042612F-8094-BC67-663E-F02E3C717E63}"/>
              </a:ext>
            </a:extLst>
          </p:cNvPr>
          <p:cNvSpPr txBox="1">
            <a:spLocks/>
          </p:cNvSpPr>
          <p:nvPr/>
        </p:nvSpPr>
        <p:spPr bwMode="auto">
          <a:xfrm>
            <a:off x="6672065" y="1981200"/>
            <a:ext cx="5112568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Char char="-"/>
            </a:pPr>
            <a:endParaRPr lang="en-GB" kern="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80346AF-B305-44CF-A52D-7E86EDABA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052737"/>
            <a:ext cx="10361084" cy="5041678"/>
          </a:xfrm>
        </p:spPr>
        <p:txBody>
          <a:bodyPr/>
          <a:lstStyle/>
          <a:p>
            <a:r>
              <a:rPr lang="en-GB" dirty="0"/>
              <a:t>Move to request the </a:t>
            </a:r>
            <a:r>
              <a:rPr lang="en-GB" dirty="0" err="1"/>
              <a:t>TGbr</a:t>
            </a:r>
            <a:r>
              <a:rPr lang="en-GB" dirty="0"/>
              <a:t> Chair to maintain a motion booklet as a </a:t>
            </a:r>
            <a:r>
              <a:rPr lang="en-GB" dirty="0" err="1"/>
              <a:t>TGbr</a:t>
            </a:r>
            <a:r>
              <a:rPr lang="en-GB" dirty="0"/>
              <a:t> document on mentor. The motion booklet shall contain all straw polls and motions run in any </a:t>
            </a:r>
            <a:r>
              <a:rPr lang="en-GB" dirty="0" err="1"/>
              <a:t>TGbr</a:t>
            </a:r>
            <a:r>
              <a:rPr lang="en-GB" dirty="0"/>
              <a:t> meeting. Motions and straw polls shall have consecutive unique numbers. </a:t>
            </a:r>
          </a:p>
          <a:p>
            <a:endParaRPr lang="en-GB" dirty="0"/>
          </a:p>
          <a:p>
            <a:r>
              <a:rPr lang="en-GB" dirty="0"/>
              <a:t>Mover: Marc Emmelmann</a:t>
            </a:r>
          </a:p>
          <a:p>
            <a:r>
              <a:rPr lang="en-GB" dirty="0"/>
              <a:t>Second: Volker Jungnickel</a:t>
            </a:r>
          </a:p>
          <a:p>
            <a:endParaRPr lang="en-GB" dirty="0"/>
          </a:p>
          <a:p>
            <a:r>
              <a:rPr lang="en-GB" dirty="0"/>
              <a:t>Results (Y / N / A) : unanimous </a:t>
            </a:r>
          </a:p>
        </p:txBody>
      </p:sp>
    </p:spTree>
    <p:extLst>
      <p:ext uri="{BB962C8B-B14F-4D97-AF65-F5344CB8AC3E}">
        <p14:creationId xmlns:p14="http://schemas.microsoft.com/office/powerpoint/2010/main" val="4752383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C31B0B-6FCF-E4C9-E39F-E9A5615CDB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27438EC5-2FE9-EDB2-6DA2-82E3A495BB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36693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dirty="0">
                <a:solidFill>
                  <a:schemeClr val="tx2"/>
                </a:solidFill>
              </a:rPr>
              <a:t>Straw Poll #7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646879-EEE2-2160-75DE-C270B6ACD7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81C13-1CE9-19CA-E3FD-790C5BCA415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152A3A-F701-4B9F-D46E-4378EA0CFB0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7C4F8CC7-6E62-645D-CCD2-A25E131FA83B}"/>
              </a:ext>
            </a:extLst>
          </p:cNvPr>
          <p:cNvSpPr txBox="1">
            <a:spLocks/>
          </p:cNvSpPr>
          <p:nvPr/>
        </p:nvSpPr>
        <p:spPr bwMode="auto">
          <a:xfrm>
            <a:off x="6672065" y="1981200"/>
            <a:ext cx="5112568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Char char="-"/>
            </a:pPr>
            <a:endParaRPr lang="en-GB" kern="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DBF15EC-4813-102F-52D8-4C94F734F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052737"/>
            <a:ext cx="10361084" cy="5041678"/>
          </a:xfrm>
        </p:spPr>
        <p:txBody>
          <a:bodyPr/>
          <a:lstStyle/>
          <a:p>
            <a:r>
              <a:rPr lang="en-GB" sz="2000" dirty="0"/>
              <a:t>Propose to include the 400 nm – 600 nm optical window subdivided into two operational wavelength ranges – 400 nm to 500 nm and 500 nm to 600 nm into the baseline </a:t>
            </a:r>
            <a:r>
              <a:rPr lang="en-GB" sz="2000" dirty="0" err="1"/>
              <a:t>TGbr</a:t>
            </a:r>
            <a:r>
              <a:rPr lang="en-GB" sz="2000" dirty="0"/>
              <a:t> draft.</a:t>
            </a:r>
          </a:p>
          <a:p>
            <a:endParaRPr lang="en-GB" sz="2000" dirty="0"/>
          </a:p>
          <a:p>
            <a:r>
              <a:rPr lang="en-GB" sz="2000" dirty="0"/>
              <a:t>Result (Yes/No/A) : 3/2/9</a:t>
            </a:r>
          </a:p>
        </p:txBody>
      </p:sp>
    </p:spTree>
    <p:extLst>
      <p:ext uri="{BB962C8B-B14F-4D97-AF65-F5344CB8AC3E}">
        <p14:creationId xmlns:p14="http://schemas.microsoft.com/office/powerpoint/2010/main" val="32045152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10390</TotalTime>
  <Words>834</Words>
  <Application>Microsoft Office PowerPoint</Application>
  <PresentationFormat>Widescreen</PresentationFormat>
  <Paragraphs>173</Paragraphs>
  <Slides>13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 Unicode MS</vt:lpstr>
      <vt:lpstr>Times New Roman</vt:lpstr>
      <vt:lpstr>Office Theme</vt:lpstr>
      <vt:lpstr>Document</vt:lpstr>
      <vt:lpstr>TGbr – Motions and Straw Polls</vt:lpstr>
      <vt:lpstr>Abstract</vt:lpstr>
      <vt:lpstr>Motion #1 </vt:lpstr>
      <vt:lpstr>Motion #2 </vt:lpstr>
      <vt:lpstr>Motion #3 </vt:lpstr>
      <vt:lpstr>Motion #4 </vt:lpstr>
      <vt:lpstr>Motion #5</vt:lpstr>
      <vt:lpstr>Motion #6</vt:lpstr>
      <vt:lpstr>Straw Poll #7</vt:lpstr>
      <vt:lpstr>Straw Poll #8</vt:lpstr>
      <vt:lpstr>Motion #9</vt:lpstr>
      <vt:lpstr>Straw Poll #10</vt:lpstr>
      <vt:lpstr>Straw Poll #11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11-25-0616-00-00br-may-2025-TGbr-agenda</dc:title>
  <dc:creator>Serafimovski, Nikola</dc:creator>
  <cp:lastModifiedBy>Nikola Serafimovski</cp:lastModifiedBy>
  <cp:revision>111</cp:revision>
  <cp:lastPrinted>1601-01-01T00:00:00Z</cp:lastPrinted>
  <dcterms:created xsi:type="dcterms:W3CDTF">2019-08-08T09:50:31Z</dcterms:created>
  <dcterms:modified xsi:type="dcterms:W3CDTF">2025-05-14T15:20:43Z</dcterms:modified>
</cp:coreProperties>
</file>