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7" d="100"/>
          <a:sy n="67" d="100"/>
        </p:scale>
        <p:origin x="869" y="5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802.11-25/0960r0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605-00-0wng-agenda-for-wng-sc-2025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947-00-0wng-wng-meeting-minutes-2025-may-warsaw-meeting.docx" TargetMode="External"/><Relationship Id="rId4" Type="http://schemas.openxmlformats.org/officeDocument/2006/relationships/hyperlink" Target="https://mentor.ieee.org/802.11/dcn/25/11-25-0897-00-0wng-field-measurements-of-edca-characteristic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657078"/>
              </p:ext>
            </p:extLst>
          </p:nvPr>
        </p:nvGraphicFramePr>
        <p:xfrm>
          <a:off x="2211388" y="2538413"/>
          <a:ext cx="9117012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7749" progId="Word.Document.8">
                  <p:embed/>
                </p:oleObj>
              </mc:Choice>
              <mc:Fallback>
                <p:oleObj name="Document" r:id="rId3" imgW="9048966" imgH="2307749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2538413"/>
                        <a:ext cx="9117012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1532" y="1752600"/>
            <a:ext cx="8388933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</a:p>
          <a:p>
            <a:pPr algn="ctr">
              <a:buFontTx/>
              <a:buNone/>
            </a:pPr>
            <a:r>
              <a:rPr lang="en-US" altLang="en-US" sz="3200" dirty="0"/>
              <a:t>May 2025</a:t>
            </a:r>
            <a:r>
              <a:rPr lang="en-GB" altLang="en-US" sz="3200" dirty="0"/>
              <a:t>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sz="1800" dirty="0">
                <a:hlinkClick r:id="rId3"/>
              </a:rPr>
              <a:t>https://mentor.ieee.org/802.11/dcn/25/11-25-0605-00-0wng-agenda-for-wng-sc-2025-may.pptx</a:t>
            </a:r>
            <a:r>
              <a:rPr lang="en-US" altLang="en-US" sz="1800" dirty="0"/>
              <a:t>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Presentations at November 2024 meeting</a:t>
            </a:r>
            <a:endParaRPr lang="en-GB" altLang="en-US" dirty="0"/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“Field measurements of EDCA characteristics,” Jim Lansford, Jimmy Nolan, Ben </a:t>
            </a:r>
            <a:r>
              <a:rPr lang="en-US" dirty="0" err="1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Nowatny</a:t>
            </a: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</a:rPr>
              <a:t> (University of Colorado)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  <a:hlinkClick r:id="rId4"/>
              </a:rPr>
              <a:t>https://mentor.ieee.org/802.11/dcn/25/11-25-0897-00-0wng-field-measurements-of-edca-characteristics.pptx</a:t>
            </a:r>
            <a:r>
              <a:rPr lang="en-US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800" dirty="0"/>
              <a:t>Minutes</a:t>
            </a:r>
            <a:endParaRPr lang="en-GB" altLang="en-US" dirty="0"/>
          </a:p>
          <a:p>
            <a:pPr lvl="1">
              <a:spcBef>
                <a:spcPts val="0"/>
              </a:spcBef>
            </a:pPr>
            <a:r>
              <a:rPr lang="en-GB" altLang="en-US" sz="1800" dirty="0">
                <a:hlinkClick r:id="rId5"/>
              </a:rPr>
              <a:t>https://mentor.ieee.org/802.11/dcn/25/11-25-0947-00-0wng-wng-meeting-minutes-2025-may-warsaw-meeting.docx</a:t>
            </a:r>
            <a:r>
              <a:rPr lang="en-GB" altLang="en-US" sz="1800" dirty="0"/>
              <a:t> </a:t>
            </a:r>
          </a:p>
          <a:p>
            <a:pPr>
              <a:spcBef>
                <a:spcPts val="0"/>
              </a:spcBef>
            </a:pPr>
            <a:endParaRPr lang="en-GB" altLang="ko-KR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TBD: call for presentations will be sent out in June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altLang="en-US" sz="18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no straw polls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24911</TotalTime>
  <Words>197</Words>
  <Application>Microsoft Office PowerPoint</Application>
  <PresentationFormat>Widescreen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Gulim</vt:lpstr>
      <vt:lpstr>Arial</vt:lpstr>
      <vt:lpstr>Times New Roman</vt:lpstr>
      <vt:lpstr>Wingdings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James Lansford</cp:lastModifiedBy>
  <cp:revision>873</cp:revision>
  <cp:lastPrinted>1998-02-10T13:28:06Z</cp:lastPrinted>
  <dcterms:created xsi:type="dcterms:W3CDTF">2004-12-02T14:01:45Z</dcterms:created>
  <dcterms:modified xsi:type="dcterms:W3CDTF">2025-05-15T11:53:26Z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