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368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77" autoAdjust="0"/>
    <p:restoredTop sz="94660"/>
  </p:normalViewPr>
  <p:slideViewPr>
    <p:cSldViewPr>
      <p:cViewPr varScale="1">
        <p:scale>
          <a:sx n="97" d="100"/>
          <a:sy n="97" d="100"/>
        </p:scale>
        <p:origin x="86" y="259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AF60033-C830-CEFB-4185-4F1FF610A4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250C00D-7E8B-865F-2F8B-23360CA3E68A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F7EDD1F-9916-D749-476D-089953A3C0D8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87AEF4-479B-0A53-5B49-828BD83C97C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C46B9C0-0670-EAB3-35F9-3CDB75835B3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216DC3D7-DF02-0DF6-7A1A-E4B2F5C00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BD6AC4F6-3C7F-D473-E7F9-D6A52F1785CC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977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802.11-25/0956r0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On the timeline for </a:t>
            </a:r>
            <a:r>
              <a:rPr lang="en-US" altLang="en-US" dirty="0" err="1"/>
              <a:t>TGbr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06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Volker Jungnickel, Fraunhofer HHI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7596646"/>
              </p:ext>
            </p:extLst>
          </p:nvPr>
        </p:nvGraphicFramePr>
        <p:xfrm>
          <a:off x="996950" y="3481388"/>
          <a:ext cx="9986963" cy="242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2514" imgH="2542414" progId="Word.Document.8">
                  <p:embed/>
                </p:oleObj>
              </mc:Choice>
              <mc:Fallback>
                <p:oleObj name="Document" r:id="rId3" imgW="10462514" imgH="254241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3481388"/>
                        <a:ext cx="9986963" cy="24209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391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19050" algn="just">
              <a:buFontTx/>
              <a:buNone/>
            </a:pPr>
            <a:r>
              <a:rPr lang="en-US" altLang="en-US" dirty="0"/>
              <a:t>This presentation contains the timeline for the successful completion of the IEEE 802.11br Enhanced Light Communications Amendment.</a:t>
            </a:r>
          </a:p>
          <a:p>
            <a:pPr lvl="1"/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Volker Jungnickel, Fraunhofer HHI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7AA775-7538-3C41-0A53-755C5458F7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138BEB04-D729-7CBF-7B2E-881E25528E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Timelines for </a:t>
            </a:r>
            <a:r>
              <a:rPr lang="en-GB" dirty="0" err="1"/>
              <a:t>TGbr</a:t>
            </a:r>
            <a:r>
              <a:rPr lang="en-GB" dirty="0"/>
              <a:t> vs. </a:t>
            </a:r>
            <a:r>
              <a:rPr lang="en-GB" dirty="0" err="1"/>
              <a:t>TGbb</a:t>
            </a:r>
            <a:endParaRPr lang="en-GB" dirty="0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116BD88E-C834-F483-544F-FEDC70DB6F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>
              <a:buFontTx/>
              <a:buNone/>
            </a:pPr>
            <a:r>
              <a:rPr lang="en-US" altLang="en-US" sz="1400" dirty="0"/>
              <a:t>Mar-2025			PAR approved								(</a:t>
            </a:r>
            <a:r>
              <a:rPr lang="en-US" altLang="en-US" sz="1400" dirty="0" err="1"/>
              <a:t>TGbb</a:t>
            </a:r>
            <a:r>
              <a:rPr lang="en-US" altLang="en-US" sz="1400" dirty="0"/>
              <a:t>: Sept-2018)</a:t>
            </a:r>
          </a:p>
          <a:p>
            <a:pPr algn="just">
              <a:buFontTx/>
              <a:buNone/>
            </a:pPr>
            <a:r>
              <a:rPr lang="en-US" altLang="en-US" sz="1400" dirty="0"/>
              <a:t>Jul-2025			initial SFD</a:t>
            </a:r>
          </a:p>
          <a:p>
            <a:pPr algn="just">
              <a:buFontTx/>
              <a:buNone/>
            </a:pPr>
            <a:r>
              <a:rPr lang="en-US" altLang="en-US" sz="1400" dirty="0"/>
              <a:t>Nov-2025			agree main features (PHY)</a:t>
            </a:r>
          </a:p>
          <a:p>
            <a:pPr algn="just">
              <a:buFontTx/>
              <a:buNone/>
            </a:pPr>
            <a:r>
              <a:rPr lang="en-US" altLang="en-US" sz="1400" dirty="0"/>
              <a:t>Jan-2026			start PDT (PHY)</a:t>
            </a:r>
          </a:p>
          <a:p>
            <a:pPr algn="just">
              <a:buFontTx/>
              <a:buNone/>
            </a:pPr>
            <a:r>
              <a:rPr lang="en-US" altLang="en-US" sz="1400" dirty="0"/>
              <a:t>Jul-2026			complete PHY (D0.1)</a:t>
            </a:r>
          </a:p>
          <a:p>
            <a:pPr algn="just">
              <a:buFontTx/>
              <a:buNone/>
            </a:pPr>
            <a:r>
              <a:rPr lang="en-US" altLang="en-US" sz="1400" dirty="0"/>
              <a:t>Sep-2026			agree main features (MAC)</a:t>
            </a:r>
          </a:p>
          <a:p>
            <a:pPr algn="just">
              <a:buFontTx/>
              <a:buNone/>
            </a:pPr>
            <a:r>
              <a:rPr lang="en-US" altLang="en-US" sz="1400" dirty="0"/>
              <a:t>Nov-2026			start PDT (MAC)</a:t>
            </a:r>
          </a:p>
          <a:p>
            <a:pPr algn="just">
              <a:buFontTx/>
              <a:buNone/>
            </a:pPr>
            <a:r>
              <a:rPr lang="en-US" altLang="en-US" sz="1400" dirty="0"/>
              <a:t>Jan-2027			complete MAC (D0.2), start internal CC</a:t>
            </a:r>
          </a:p>
          <a:p>
            <a:pPr algn="just">
              <a:buFontTx/>
              <a:buNone/>
            </a:pPr>
            <a:r>
              <a:rPr lang="en-US" altLang="en-US" sz="1400" dirty="0"/>
              <a:t>Jul-2027			complete D0.x, start CC in 802.11 WG</a:t>
            </a:r>
          </a:p>
          <a:p>
            <a:pPr algn="just">
              <a:buFontTx/>
              <a:buNone/>
            </a:pPr>
            <a:r>
              <a:rPr lang="en-US" altLang="en-US" sz="1400" dirty="0"/>
              <a:t>Nov-2027			D1.0 for WG letter ballot						(</a:t>
            </a:r>
            <a:r>
              <a:rPr lang="en-US" altLang="en-US" sz="1400" dirty="0" err="1"/>
              <a:t>TGbb</a:t>
            </a:r>
            <a:r>
              <a:rPr lang="en-US" altLang="en-US" sz="1400" dirty="0"/>
              <a:t>: Jan-2022) </a:t>
            </a:r>
          </a:p>
          <a:p>
            <a:pPr algn="just">
              <a:buFontTx/>
              <a:buNone/>
            </a:pPr>
            <a:r>
              <a:rPr lang="en-US" altLang="en-US" sz="1400" dirty="0"/>
              <a:t>Jan-2028			D2.0										(</a:t>
            </a:r>
            <a:r>
              <a:rPr lang="en-US" altLang="en-US" sz="1400" dirty="0" err="1"/>
              <a:t>TGbb</a:t>
            </a:r>
            <a:r>
              <a:rPr lang="en-US" altLang="en-US" sz="1400" dirty="0"/>
              <a:t>: Apr-2022)</a:t>
            </a:r>
          </a:p>
          <a:p>
            <a:pPr algn="just">
              <a:buFontTx/>
              <a:buNone/>
            </a:pPr>
            <a:r>
              <a:rPr lang="en-US" altLang="en-US" sz="1400" dirty="0"/>
              <a:t>Mar-2028			D3.0										(</a:t>
            </a:r>
            <a:r>
              <a:rPr lang="en-US" altLang="en-US" sz="1400" dirty="0" err="1"/>
              <a:t>TGbb</a:t>
            </a:r>
            <a:r>
              <a:rPr lang="en-US" altLang="en-US" sz="1400" dirty="0"/>
              <a:t>: Aug-2022)</a:t>
            </a:r>
          </a:p>
          <a:p>
            <a:pPr algn="just">
              <a:buFontTx/>
              <a:buNone/>
            </a:pPr>
            <a:r>
              <a:rPr lang="en-US" altLang="en-US" sz="1400" dirty="0"/>
              <a:t>May-2028			start SA ballot								(</a:t>
            </a:r>
            <a:r>
              <a:rPr lang="en-US" altLang="en-US" sz="1400" dirty="0" err="1"/>
              <a:t>TGbb</a:t>
            </a:r>
            <a:r>
              <a:rPr lang="en-US" altLang="en-US" sz="1400" dirty="0"/>
              <a:t>: Nov-2022)</a:t>
            </a:r>
          </a:p>
          <a:p>
            <a:pPr algn="just">
              <a:buFontTx/>
              <a:buNone/>
            </a:pPr>
            <a:r>
              <a:rPr lang="en-US" altLang="en-US" sz="1400" dirty="0"/>
              <a:t>Nov-2028			submit to RevCom							(</a:t>
            </a:r>
            <a:r>
              <a:rPr lang="en-US" altLang="en-US" sz="1400" dirty="0" err="1"/>
              <a:t>TGbb</a:t>
            </a:r>
            <a:r>
              <a:rPr lang="en-US" altLang="en-US" sz="1400" dirty="0"/>
              <a:t>: Mar-2023) </a:t>
            </a:r>
          </a:p>
          <a:p>
            <a:pPr algn="just">
              <a:buFontTx/>
              <a:buNone/>
            </a:pPr>
            <a:r>
              <a:rPr lang="en-US" altLang="en-US" sz="1400" dirty="0"/>
              <a:t>2029				publish							</a:t>
            </a: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r>
              <a:rPr lang="en-US" altLang="en-US" dirty="0"/>
              <a:t> </a:t>
            </a:r>
          </a:p>
          <a:p>
            <a:pPr lvl="1"/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4360C-56A4-0356-FEE3-277557D5E8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F8BA8-532F-FF74-25E0-58A86BA56B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Volker Jungnickel, Fraunhofer HHI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9D29F-9F69-20E4-F6FC-FCB1916B24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35125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312</Words>
  <Application>Microsoft Office PowerPoint</Application>
  <PresentationFormat>Breitbild</PresentationFormat>
  <Paragraphs>51</Paragraphs>
  <Slides>3</Slides>
  <Notes>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 Unicode MS</vt:lpstr>
      <vt:lpstr>Times New Roman</vt:lpstr>
      <vt:lpstr>Office Theme</vt:lpstr>
      <vt:lpstr>Microsoft Word 97-2003-Dokument</vt:lpstr>
      <vt:lpstr>On the timeline for TGbr</vt:lpstr>
      <vt:lpstr>Abstract</vt:lpstr>
      <vt:lpstr>Timelines for TGbr vs. TGbb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11-25-0616-00-00br-may-2025-TGbr-agenda</dc:title>
  <dc:creator>Serafimovski, Nikola</dc:creator>
  <cp:lastModifiedBy>Jungnickel, Volker</cp:lastModifiedBy>
  <cp:revision>122</cp:revision>
  <cp:lastPrinted>1601-01-01T00:00:00Z</cp:lastPrinted>
  <dcterms:created xsi:type="dcterms:W3CDTF">2019-08-08T09:50:31Z</dcterms:created>
  <dcterms:modified xsi:type="dcterms:W3CDTF">2025-05-13T19:47:04Z</dcterms:modified>
</cp:coreProperties>
</file>