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332" r:id="rId3"/>
    <p:sldId id="524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B3145F-7E6D-4D7B-82C3-BB336238F535}" v="1" dt="2025-05-14T16:47:07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8" d="100"/>
          <a:sy n="88" d="100"/>
        </p:scale>
        <p:origin x="96" y="6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D6B3145F-7E6D-4D7B-82C3-BB336238F535}"/>
    <pc:docChg chg="modSld modMainMaster">
      <pc:chgData name="Xiaofei Wang" userId="6e1836d3-2ed9-4ae5-8700-9029b71c19c7" providerId="ADAL" clId="{D6B3145F-7E6D-4D7B-82C3-BB336238F535}" dt="2025-05-14T16:50:17.184" v="183" actId="108"/>
      <pc:docMkLst>
        <pc:docMk/>
      </pc:docMkLst>
      <pc:sldChg chg="modSp mod">
        <pc:chgData name="Xiaofei Wang" userId="6e1836d3-2ed9-4ae5-8700-9029b71c19c7" providerId="ADAL" clId="{D6B3145F-7E6D-4D7B-82C3-BB336238F535}" dt="2025-05-14T16:50:17.184" v="183" actId="108"/>
        <pc:sldMkLst>
          <pc:docMk/>
          <pc:sldMk cId="0" sldId="288"/>
        </pc:sldMkLst>
        <pc:spChg chg="mod">
          <ac:chgData name="Xiaofei Wang" userId="6e1836d3-2ed9-4ae5-8700-9029b71c19c7" providerId="ADAL" clId="{D6B3145F-7E6D-4D7B-82C3-BB336238F535}" dt="2025-05-14T16:47:07.073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D6B3145F-7E6D-4D7B-82C3-BB336238F535}" dt="2025-05-14T16:50:17.184" v="183" actId="108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D6B3145F-7E6D-4D7B-82C3-BB336238F535}" dt="2025-05-14T16:49:49.650" v="134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D6B3145F-7E6D-4D7B-82C3-BB336238F535}" dt="2025-05-14T16:47:16.124" v="4" actId="20577"/>
        <pc:sldMkLst>
          <pc:docMk/>
          <pc:sldMk cId="0" sldId="290"/>
        </pc:sldMkLst>
        <pc:spChg chg="mod">
          <ac:chgData name="Xiaofei Wang" userId="6e1836d3-2ed9-4ae5-8700-9029b71c19c7" providerId="ADAL" clId="{D6B3145F-7E6D-4D7B-82C3-BB336238F535}" dt="2025-05-14T16:47:07.073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D6B3145F-7E6D-4D7B-82C3-BB336238F535}" dt="2025-05-14T16:47:07.073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D6B3145F-7E6D-4D7B-82C3-BB336238F535}" dt="2025-05-14T16:47:16.124" v="4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D6B3145F-7E6D-4D7B-82C3-BB336238F535}" dt="2025-05-14T16:47:07.073" v="0"/>
        <pc:sldMkLst>
          <pc:docMk/>
          <pc:sldMk cId="0" sldId="332"/>
        </pc:sldMkLst>
        <pc:spChg chg="mod">
          <ac:chgData name="Xiaofei Wang" userId="6e1836d3-2ed9-4ae5-8700-9029b71c19c7" providerId="ADAL" clId="{D6B3145F-7E6D-4D7B-82C3-BB336238F535}" dt="2025-05-14T16:47:07.073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D6B3145F-7E6D-4D7B-82C3-BB336238F535}" dt="2025-05-14T16:47:07.073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D6B3145F-7E6D-4D7B-82C3-BB336238F535}" dt="2025-05-14T16:49:40.109" v="127" actId="20577"/>
        <pc:sldMkLst>
          <pc:docMk/>
          <pc:sldMk cId="1216778654" sldId="524"/>
        </pc:sldMkLst>
        <pc:spChg chg="mod">
          <ac:chgData name="Xiaofei Wang" userId="6e1836d3-2ed9-4ae5-8700-9029b71c19c7" providerId="ADAL" clId="{D6B3145F-7E6D-4D7B-82C3-BB336238F535}" dt="2025-05-14T16:47:07.073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D6B3145F-7E6D-4D7B-82C3-BB336238F535}" dt="2025-05-14T16:49:40.109" v="127" actId="20577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D6B3145F-7E6D-4D7B-82C3-BB336238F535}" dt="2025-05-14T16:47:07.073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D6B3145F-7E6D-4D7B-82C3-BB336238F535}" dt="2025-05-14T16:47:07.073" v="0"/>
          <ac:spMkLst>
            <pc:docMk/>
            <pc:sldMasterMk cId="0" sldId="2147483648"/>
            <ac:spMk id="1028" creationId="{00000000-0000-0000-0000-000000000000}"/>
          </ac:spMkLst>
        </pc:sp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6B3145F-7E6D-4D7B-82C3-BB336238F535}" dt="2025-05-14T16:47:07.073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D6B3145F-7E6D-4D7B-82C3-BB336238F535}" dt="2025-05-14T16:47:07.073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802.11-25/258r0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May 2025 AIML SC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055521"/>
              </p:ext>
            </p:extLst>
          </p:nvPr>
        </p:nvGraphicFramePr>
        <p:xfrm>
          <a:off x="2063750" y="2357438"/>
          <a:ext cx="85058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357438"/>
                        <a:ext cx="8505825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May 2025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This contribution contains the closing report for the AIML SC for May 2025.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 Meeting Slot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 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11-25/591r0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SP and Motion Booklet</a:t>
            </a:r>
            <a:r>
              <a:rPr lang="en-US" sz="2000" dirty="0"/>
              <a:t>: 11-24/765r5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Achievements 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Technical presentations</a:t>
            </a:r>
          </a:p>
          <a:p>
            <a:pPr marL="1028700" lvl="3" indent="-342900">
              <a:lnSpc>
                <a:spcPct val="90000"/>
              </a:lnSpc>
            </a:pPr>
            <a:r>
              <a:rPr lang="en-US" dirty="0"/>
              <a:t>MAPC Co-SR scheduling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minutes of AIML SC for March 2025 Plenary: 11-25/606r0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No teleconference planned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</a:t>
            </a:r>
            <a:r>
              <a:rPr lang="en-US" kern="0" dirty="0"/>
              <a:t>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Technical report drafts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Generate the 1st Annual technical report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Additional results, exploration and feasibility for existing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Additional AIML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 2025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6948</TotalTime>
  <Words>179</Words>
  <Application>Microsoft Office PowerPoint</Application>
  <PresentationFormat>Widescreen</PresentationFormat>
  <Paragraphs>61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Arial</vt:lpstr>
      <vt:lpstr>Times New Roman</vt:lpstr>
      <vt:lpstr>802-11-Submission</vt:lpstr>
      <vt:lpstr>Document</vt:lpstr>
      <vt:lpstr>May 2025 AIML SC Closing Report</vt:lpstr>
      <vt:lpstr>Abstract</vt:lpstr>
      <vt:lpstr>Work Completed</vt:lpstr>
      <vt:lpstr>Plans for July 2025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215</cp:revision>
  <cp:lastPrinted>1998-02-10T13:28:06Z</cp:lastPrinted>
  <dcterms:created xsi:type="dcterms:W3CDTF">2007-05-21T21:00:37Z</dcterms:created>
  <dcterms:modified xsi:type="dcterms:W3CDTF">2025-05-14T16:50:23Z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2024-07-05T13:54:46Z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7bedc2bf-ff66-4477-b00f-a839fd3bb11a</vt:lpwstr>
  </property>
  <property fmtid="{D5CDD505-2E9C-101B-9397-08002B2CF9AE}" pid="8" name="MSIP_Label_4d2f777e-4347-4fc6-823a-b44ab313546a_ContentBits">
    <vt:lpwstr>0</vt:lpwstr>
  </property>
</Properties>
</file>