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366" r:id="rId4"/>
    <p:sldId id="236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>
      <p:cViewPr varScale="1">
        <p:scale>
          <a:sx n="112" d="100"/>
          <a:sy n="112" d="100"/>
        </p:scale>
        <p:origin x="57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CB36A4ED-6661-472B-91CA-1A3E13D84FCF}"/>
    <pc:docChg chg="modMainMaster">
      <pc:chgData name="Nikola Serafimovski" userId="105a20b8-82e7-4e30-9a7f-338da8645521" providerId="ADAL" clId="{CB36A4ED-6661-472B-91CA-1A3E13D84FCF}" dt="2025-05-12T15:14:24.778" v="1" actId="6549"/>
      <pc:docMkLst>
        <pc:docMk/>
      </pc:docMkLst>
      <pc:sldMasterChg chg="modSp mod">
        <pc:chgData name="Nikola Serafimovski" userId="105a20b8-82e7-4e30-9a7f-338da8645521" providerId="ADAL" clId="{CB36A4ED-6661-472B-91CA-1A3E13D84FCF}" dt="2025-05-12T15:14:24.778" v="1" actId="6549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CB36A4ED-6661-472B-91CA-1A3E13D84FCF}" dt="2025-05-12T15:14:24.778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802.11-25/0912r1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TGbr</a:t>
            </a:r>
            <a:r>
              <a:rPr lang="en-US" altLang="en-US" dirty="0"/>
              <a:t> – Enhanced Light Communications </a:t>
            </a:r>
            <a:br>
              <a:rPr lang="en-US" altLang="en-US" dirty="0"/>
            </a:br>
            <a:r>
              <a:rPr lang="en-US" altLang="en-US" dirty="0"/>
              <a:t>Proposed Timeline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023379"/>
              </p:ext>
            </p:extLst>
          </p:nvPr>
        </p:nvGraphicFramePr>
        <p:xfrm>
          <a:off x="996950" y="3484563"/>
          <a:ext cx="10121900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42414" progId="Word.Document.8">
                  <p:embed/>
                </p:oleObj>
              </mc:Choice>
              <mc:Fallback>
                <p:oleObj name="Document" r:id="rId3" imgW="10466184" imgH="25424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3484563"/>
                        <a:ext cx="10121900" cy="2459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Tx/>
              <a:buNone/>
            </a:pPr>
            <a:r>
              <a:rPr lang="en-US" altLang="en-US" dirty="0"/>
              <a:t>This presentation contains the timeline for the successful completion of the IEEE 802.11 Light Communications Amendment.</a:t>
            </a:r>
          </a:p>
          <a:p>
            <a:pPr lvl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1"/>
            <a:ext cx="10627783" cy="438943"/>
          </a:xfrm>
        </p:spPr>
        <p:txBody>
          <a:bodyPr/>
          <a:lstStyle/>
          <a:p>
            <a:r>
              <a:rPr lang="en-GB" dirty="0"/>
              <a:t>Work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0F8DB5D-AE47-A0CF-5B51-E1A7FF7B4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44118"/>
              </p:ext>
            </p:extLst>
          </p:nvPr>
        </p:nvGraphicFramePr>
        <p:xfrm>
          <a:off x="1935431" y="1268760"/>
          <a:ext cx="8280920" cy="4793527"/>
        </p:xfrm>
        <a:graphic>
          <a:graphicData uri="http://schemas.openxmlformats.org/drawingml/2006/table">
            <a:tbl>
              <a:tblPr/>
              <a:tblGrid>
                <a:gridCol w="593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9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8646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Task Group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Core feature proposals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2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Core feature proposals</a:t>
                      </a:r>
                    </a:p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D0.1 Table of Content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5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Considerations for PHY and MAC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incoming PHY text and MAC contributions</a:t>
                      </a:r>
                      <a:b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 D0.1 with initial text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4841" marR="4841" marT="4838" marB="0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text complete for D0.1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6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 PHY common mode and optional mode text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 centre frequency, spectral masks and create D0.2 (all PHY text complete)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4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 MAC feature set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19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text for MAC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2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 first MAC contributions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 MAC text for D0.3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7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comments on D0.3, Send Draft 0.4 to WG for CC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WG comments on D0.4 to create D0.5 for recirculation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646"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comments on D0.5 to create D0.6 for WG Comment Collection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623091"/>
                  </a:ext>
                </a:extLst>
              </a:tr>
              <a:tr h="208646"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Draft D0.7 review for Draft 1.0 (potential for WG LB)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756800"/>
                  </a:ext>
                </a:extLst>
              </a:tr>
              <a:tr h="208646"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 D1.0 and send for Letter Ballot for D1.0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07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A4AC37-7AC0-C289-672D-54AE867DD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FC28-C27E-4A07-CD55-CF61E5688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1"/>
            <a:ext cx="10627783" cy="438943"/>
          </a:xfrm>
        </p:spPr>
        <p:txBody>
          <a:bodyPr/>
          <a:lstStyle/>
          <a:p>
            <a:r>
              <a:rPr lang="en-GB" dirty="0"/>
              <a:t>Work Plan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E9A54-F0F5-4B23-818F-E462EED106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D7A78-30D0-4FAA-54DD-B97241584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059DA8-DD3C-4024-A1C4-E96E58005A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091316-2312-6CEC-0046-09F98FB68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458199"/>
              </p:ext>
            </p:extLst>
          </p:nvPr>
        </p:nvGraphicFramePr>
        <p:xfrm>
          <a:off x="1644492" y="1484784"/>
          <a:ext cx="8297652" cy="3049424"/>
        </p:xfrm>
        <a:graphic>
          <a:graphicData uri="http://schemas.openxmlformats.org/drawingml/2006/table">
            <a:tbl>
              <a:tblPr/>
              <a:tblGrid>
                <a:gridCol w="594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31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206">
                <a:tc rowSpan="9">
                  <a:txBody>
                    <a:bodyPr/>
                    <a:lstStyle/>
                    <a:p>
                      <a:pPr algn="ctr"/>
                      <a:r>
                        <a:rPr lang="en-GB" dirty="0"/>
                        <a:t>TG</a:t>
                      </a:r>
                    </a:p>
                  </a:txBody>
                  <a:tcPr anchor="ctr"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4841" marR="4841" marT="4837" marB="0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WG comments on D1.0 and create D2.0 for WG LB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2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WG comments on D2.0 and create D3.0 for WG LB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Recirculation D3.0 WG LB (unchanged)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2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Submission of D3.0 (unchanged) for SA Ballot 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91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Ballot Comment Resolution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2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Ballot Comment Resolution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277"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Oct.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Submission to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RevCom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277"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EC Approval 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277"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Dec.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RevCom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SA SB Approval 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8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9864</TotalTime>
  <Words>336</Words>
  <Application>Microsoft Office PowerPoint</Application>
  <PresentationFormat>Widescreen</PresentationFormat>
  <Paragraphs>84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Unicode MS</vt:lpstr>
      <vt:lpstr>Calibri</vt:lpstr>
      <vt:lpstr>Times New Roman</vt:lpstr>
      <vt:lpstr>Office Theme</vt:lpstr>
      <vt:lpstr>Document</vt:lpstr>
      <vt:lpstr>TGbr – Enhanced Light Communications  Proposed Timeline</vt:lpstr>
      <vt:lpstr>Abstract</vt:lpstr>
      <vt:lpstr>Work Plan</vt:lpstr>
      <vt:lpstr>Work Plan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11-25-0616-00-00br-may-2025-TGbr-agenda</dc:title>
  <dc:creator>Serafimovski, Nikola</dc:creator>
  <cp:lastModifiedBy>Nikola Serafimovski</cp:lastModifiedBy>
  <cp:revision>110</cp:revision>
  <cp:lastPrinted>1601-01-01T00:00:00Z</cp:lastPrinted>
  <dcterms:created xsi:type="dcterms:W3CDTF">2019-08-08T09:50:31Z</dcterms:created>
  <dcterms:modified xsi:type="dcterms:W3CDTF">2025-05-12T15:14:28Z</dcterms:modified>
</cp:coreProperties>
</file>