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7" r:id="rId3"/>
    <p:sldId id="258" r:id="rId4"/>
    <p:sldId id="260" r:id="rId5"/>
    <p:sldId id="261" r:id="rId6"/>
    <p:sldId id="262" r:id="rId7"/>
    <p:sldId id="263" r:id="rId8"/>
    <p:sldId id="265" r:id="rId9"/>
    <p:sldId id="266" r:id="rId10"/>
    <p:sldId id="264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FE83E71-4706-7467-DA66-7D26D36591C4}" name="Rainer Strobel" initials="RS" userId="S::rstrobel@maxlinear.com::2f077573-362c-4efe-a658-171d725f9cf0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8C30C2B-1104-4532-8770-5A207446C7C9}" v="1" dt="2025-05-09T01:28:38.01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804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gurd Schelstraete" userId="cc1875bc-5b00-4f0e-92c1-b5b7dcde1a21" providerId="ADAL" clId="{C8C30C2B-1104-4532-8770-5A207446C7C9}"/>
    <pc:docChg chg="modSld modMainMaster modNotesMaster">
      <pc:chgData name="Sigurd Schelstraete" userId="cc1875bc-5b00-4f0e-92c1-b5b7dcde1a21" providerId="ADAL" clId="{C8C30C2B-1104-4532-8770-5A207446C7C9}" dt="2025-05-09T01:28:38.018" v="10"/>
      <pc:docMkLst>
        <pc:docMk/>
      </pc:docMkLst>
      <pc:sldChg chg="modSp modNotes">
        <pc:chgData name="Sigurd Schelstraete" userId="cc1875bc-5b00-4f0e-92c1-b5b7dcde1a21" providerId="ADAL" clId="{C8C30C2B-1104-4532-8770-5A207446C7C9}" dt="2025-05-09T01:28:38.018" v="10"/>
        <pc:sldMkLst>
          <pc:docMk/>
          <pc:sldMk cId="0" sldId="256"/>
        </pc:sldMkLst>
        <pc:spChg chg="mod">
          <ac:chgData name="Sigurd Schelstraete" userId="cc1875bc-5b00-4f0e-92c1-b5b7dcde1a21" providerId="ADAL" clId="{C8C30C2B-1104-4532-8770-5A207446C7C9}" dt="2025-05-09T01:28:38.018" v="10"/>
          <ac:spMkLst>
            <pc:docMk/>
            <pc:sldMk cId="0" sldId="256"/>
            <ac:spMk id="6" creationId="{00000000-0000-0000-0000-000000000000}"/>
          </ac:spMkLst>
        </pc:spChg>
      </pc:sldChg>
      <pc:sldChg chg="modSp">
        <pc:chgData name="Sigurd Schelstraete" userId="cc1875bc-5b00-4f0e-92c1-b5b7dcde1a21" providerId="ADAL" clId="{C8C30C2B-1104-4532-8770-5A207446C7C9}" dt="2025-05-09T01:28:38.018" v="10"/>
        <pc:sldMkLst>
          <pc:docMk/>
          <pc:sldMk cId="3451936819" sldId="258"/>
        </pc:sldMkLst>
        <pc:spChg chg="mod">
          <ac:chgData name="Sigurd Schelstraete" userId="cc1875bc-5b00-4f0e-92c1-b5b7dcde1a21" providerId="ADAL" clId="{C8C30C2B-1104-4532-8770-5A207446C7C9}" dt="2025-05-09T01:28:38.018" v="10"/>
          <ac:spMkLst>
            <pc:docMk/>
            <pc:sldMk cId="3451936819" sldId="258"/>
            <ac:spMk id="6" creationId="{FCAE4D95-02A6-9575-E124-A9DF42760475}"/>
          </ac:spMkLst>
        </pc:spChg>
      </pc:sldChg>
      <pc:sldChg chg="modSp">
        <pc:chgData name="Sigurd Schelstraete" userId="cc1875bc-5b00-4f0e-92c1-b5b7dcde1a21" providerId="ADAL" clId="{C8C30C2B-1104-4532-8770-5A207446C7C9}" dt="2025-05-09T01:28:38.018" v="10"/>
        <pc:sldMkLst>
          <pc:docMk/>
          <pc:sldMk cId="3169335517" sldId="260"/>
        </pc:sldMkLst>
        <pc:spChg chg="mod">
          <ac:chgData name="Sigurd Schelstraete" userId="cc1875bc-5b00-4f0e-92c1-b5b7dcde1a21" providerId="ADAL" clId="{C8C30C2B-1104-4532-8770-5A207446C7C9}" dt="2025-05-09T01:28:38.018" v="10"/>
          <ac:spMkLst>
            <pc:docMk/>
            <pc:sldMk cId="3169335517" sldId="260"/>
            <ac:spMk id="6" creationId="{E8A0E1CA-4C0C-3AA2-3DC1-D51A34384AFD}"/>
          </ac:spMkLst>
        </pc:spChg>
      </pc:sldChg>
      <pc:sldChg chg="modSp">
        <pc:chgData name="Sigurd Schelstraete" userId="cc1875bc-5b00-4f0e-92c1-b5b7dcde1a21" providerId="ADAL" clId="{C8C30C2B-1104-4532-8770-5A207446C7C9}" dt="2025-05-09T01:28:38.018" v="10"/>
        <pc:sldMkLst>
          <pc:docMk/>
          <pc:sldMk cId="2680919061" sldId="261"/>
        </pc:sldMkLst>
        <pc:spChg chg="mod">
          <ac:chgData name="Sigurd Schelstraete" userId="cc1875bc-5b00-4f0e-92c1-b5b7dcde1a21" providerId="ADAL" clId="{C8C30C2B-1104-4532-8770-5A207446C7C9}" dt="2025-05-09T01:28:38.018" v="10"/>
          <ac:spMkLst>
            <pc:docMk/>
            <pc:sldMk cId="2680919061" sldId="261"/>
            <ac:spMk id="6" creationId="{A20DC17A-EB61-F40A-3519-87D35C9AFAAF}"/>
          </ac:spMkLst>
        </pc:spChg>
      </pc:sldChg>
      <pc:sldChg chg="modSp">
        <pc:chgData name="Sigurd Schelstraete" userId="cc1875bc-5b00-4f0e-92c1-b5b7dcde1a21" providerId="ADAL" clId="{C8C30C2B-1104-4532-8770-5A207446C7C9}" dt="2025-05-09T01:28:38.018" v="10"/>
        <pc:sldMkLst>
          <pc:docMk/>
          <pc:sldMk cId="4153108012" sldId="262"/>
        </pc:sldMkLst>
        <pc:spChg chg="mod">
          <ac:chgData name="Sigurd Schelstraete" userId="cc1875bc-5b00-4f0e-92c1-b5b7dcde1a21" providerId="ADAL" clId="{C8C30C2B-1104-4532-8770-5A207446C7C9}" dt="2025-05-09T01:28:38.018" v="10"/>
          <ac:spMkLst>
            <pc:docMk/>
            <pc:sldMk cId="4153108012" sldId="262"/>
            <ac:spMk id="6" creationId="{89AF6C42-ED81-072E-C598-44D1134923E7}"/>
          </ac:spMkLst>
        </pc:spChg>
      </pc:sldChg>
      <pc:sldChg chg="modSp">
        <pc:chgData name="Sigurd Schelstraete" userId="cc1875bc-5b00-4f0e-92c1-b5b7dcde1a21" providerId="ADAL" clId="{C8C30C2B-1104-4532-8770-5A207446C7C9}" dt="2025-05-09T01:28:38.018" v="10"/>
        <pc:sldMkLst>
          <pc:docMk/>
          <pc:sldMk cId="3617614091" sldId="263"/>
        </pc:sldMkLst>
        <pc:spChg chg="mod">
          <ac:chgData name="Sigurd Schelstraete" userId="cc1875bc-5b00-4f0e-92c1-b5b7dcde1a21" providerId="ADAL" clId="{C8C30C2B-1104-4532-8770-5A207446C7C9}" dt="2025-05-09T01:28:38.018" v="10"/>
          <ac:spMkLst>
            <pc:docMk/>
            <pc:sldMk cId="3617614091" sldId="263"/>
            <ac:spMk id="6" creationId="{5FB1B601-026B-2EBE-7913-46C73E430B11}"/>
          </ac:spMkLst>
        </pc:spChg>
      </pc:sldChg>
      <pc:sldChg chg="modSp">
        <pc:chgData name="Sigurd Schelstraete" userId="cc1875bc-5b00-4f0e-92c1-b5b7dcde1a21" providerId="ADAL" clId="{C8C30C2B-1104-4532-8770-5A207446C7C9}" dt="2025-05-09T01:28:38.018" v="10"/>
        <pc:sldMkLst>
          <pc:docMk/>
          <pc:sldMk cId="1027552027" sldId="264"/>
        </pc:sldMkLst>
        <pc:spChg chg="mod">
          <ac:chgData name="Sigurd Schelstraete" userId="cc1875bc-5b00-4f0e-92c1-b5b7dcde1a21" providerId="ADAL" clId="{C8C30C2B-1104-4532-8770-5A207446C7C9}" dt="2025-05-09T01:28:38.018" v="10"/>
          <ac:spMkLst>
            <pc:docMk/>
            <pc:sldMk cId="1027552027" sldId="264"/>
            <ac:spMk id="6" creationId="{978A2B67-6AF5-2744-0325-46520E115DCC}"/>
          </ac:spMkLst>
        </pc:spChg>
      </pc:sldChg>
      <pc:sldChg chg="modSp">
        <pc:chgData name="Sigurd Schelstraete" userId="cc1875bc-5b00-4f0e-92c1-b5b7dcde1a21" providerId="ADAL" clId="{C8C30C2B-1104-4532-8770-5A207446C7C9}" dt="2025-05-09T01:28:38.018" v="10"/>
        <pc:sldMkLst>
          <pc:docMk/>
          <pc:sldMk cId="3905785470" sldId="265"/>
        </pc:sldMkLst>
        <pc:spChg chg="mod">
          <ac:chgData name="Sigurd Schelstraete" userId="cc1875bc-5b00-4f0e-92c1-b5b7dcde1a21" providerId="ADAL" clId="{C8C30C2B-1104-4532-8770-5A207446C7C9}" dt="2025-05-09T01:28:38.018" v="10"/>
          <ac:spMkLst>
            <pc:docMk/>
            <pc:sldMk cId="3905785470" sldId="265"/>
            <ac:spMk id="6" creationId="{5295A728-7315-D0BE-6A2D-9E53C89E2F81}"/>
          </ac:spMkLst>
        </pc:spChg>
      </pc:sldChg>
      <pc:sldChg chg="modSp">
        <pc:chgData name="Sigurd Schelstraete" userId="cc1875bc-5b00-4f0e-92c1-b5b7dcde1a21" providerId="ADAL" clId="{C8C30C2B-1104-4532-8770-5A207446C7C9}" dt="2025-05-09T01:28:38.018" v="10"/>
        <pc:sldMkLst>
          <pc:docMk/>
          <pc:sldMk cId="745489497" sldId="266"/>
        </pc:sldMkLst>
        <pc:spChg chg="mod">
          <ac:chgData name="Sigurd Schelstraete" userId="cc1875bc-5b00-4f0e-92c1-b5b7dcde1a21" providerId="ADAL" clId="{C8C30C2B-1104-4532-8770-5A207446C7C9}" dt="2025-05-09T01:28:38.018" v="10"/>
          <ac:spMkLst>
            <pc:docMk/>
            <pc:sldMk cId="745489497" sldId="266"/>
            <ac:spMk id="6" creationId="{4D91D052-1968-9215-F52F-9B55572DD6C6}"/>
          </ac:spMkLst>
        </pc:spChg>
      </pc:sldChg>
      <pc:sldChg chg="modSp">
        <pc:chgData name="Sigurd Schelstraete" userId="cc1875bc-5b00-4f0e-92c1-b5b7dcde1a21" providerId="ADAL" clId="{C8C30C2B-1104-4532-8770-5A207446C7C9}" dt="2025-05-09T01:28:38.018" v="10"/>
        <pc:sldMkLst>
          <pc:docMk/>
          <pc:sldMk cId="2570351524" sldId="267"/>
        </pc:sldMkLst>
        <pc:spChg chg="mod">
          <ac:chgData name="Sigurd Schelstraete" userId="cc1875bc-5b00-4f0e-92c1-b5b7dcde1a21" providerId="ADAL" clId="{C8C30C2B-1104-4532-8770-5A207446C7C9}" dt="2025-05-09T01:28:38.018" v="10"/>
          <ac:spMkLst>
            <pc:docMk/>
            <pc:sldMk cId="2570351524" sldId="267"/>
            <ac:spMk id="6" creationId="{2B225EF3-170F-F488-06E1-9521B0BE3354}"/>
          </ac:spMkLst>
        </pc:spChg>
      </pc:sldChg>
      <pc:sldMasterChg chg="modSp mod modSldLayout">
        <pc:chgData name="Sigurd Schelstraete" userId="cc1875bc-5b00-4f0e-92c1-b5b7dcde1a21" providerId="ADAL" clId="{C8C30C2B-1104-4532-8770-5A207446C7C9}" dt="2025-05-09T01:28:38.018" v="10"/>
        <pc:sldMasterMkLst>
          <pc:docMk/>
          <pc:sldMasterMk cId="0" sldId="2147483648"/>
        </pc:sldMasterMkLst>
        <pc:spChg chg="mod">
          <ac:chgData name="Sigurd Schelstraete" userId="cc1875bc-5b00-4f0e-92c1-b5b7dcde1a21" providerId="ADAL" clId="{C8C30C2B-1104-4532-8770-5A207446C7C9}" dt="2025-05-09T01:28:16.253" v="9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Sigurd Schelstraete" userId="cc1875bc-5b00-4f0e-92c1-b5b7dcde1a21" providerId="ADAL" clId="{C8C30C2B-1104-4532-8770-5A207446C7C9}" dt="2025-05-09T01:28:38.018" v="10"/>
          <ac:spMkLst>
            <pc:docMk/>
            <pc:sldMasterMk cId="0" sldId="2147483648"/>
            <ac:spMk id="1027" creationId="{00000000-0000-0000-0000-000000000000}"/>
          </ac:spMkLst>
        </pc:spChg>
        <pc:sldLayoutChg chg="modSp">
          <pc:chgData name="Sigurd Schelstraete" userId="cc1875bc-5b00-4f0e-92c1-b5b7dcde1a21" providerId="ADAL" clId="{C8C30C2B-1104-4532-8770-5A207446C7C9}" dt="2025-05-09T01:28:38.018" v="10"/>
          <pc:sldLayoutMkLst>
            <pc:docMk/>
            <pc:sldMasterMk cId="0" sldId="2147483648"/>
            <pc:sldLayoutMk cId="0" sldId="2147483649"/>
          </pc:sldLayoutMkLst>
          <pc:spChg chg="mod">
            <ac:chgData name="Sigurd Schelstraete" userId="cc1875bc-5b00-4f0e-92c1-b5b7dcde1a21" providerId="ADAL" clId="{C8C30C2B-1104-4532-8770-5A207446C7C9}" dt="2025-05-09T01:28:38.018" v="10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">
          <pc:chgData name="Sigurd Schelstraete" userId="cc1875bc-5b00-4f0e-92c1-b5b7dcde1a21" providerId="ADAL" clId="{C8C30C2B-1104-4532-8770-5A207446C7C9}" dt="2025-05-09T01:28:38.018" v="10"/>
          <pc:sldLayoutMkLst>
            <pc:docMk/>
            <pc:sldMasterMk cId="0" sldId="2147483648"/>
            <pc:sldLayoutMk cId="0" sldId="2147483650"/>
          </pc:sldLayoutMkLst>
          <pc:spChg chg="mod">
            <ac:chgData name="Sigurd Schelstraete" userId="cc1875bc-5b00-4f0e-92c1-b5b7dcde1a21" providerId="ADAL" clId="{C8C30C2B-1104-4532-8770-5A207446C7C9}" dt="2025-05-09T01:28:38.018" v="10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">
          <pc:chgData name="Sigurd Schelstraete" userId="cc1875bc-5b00-4f0e-92c1-b5b7dcde1a21" providerId="ADAL" clId="{C8C30C2B-1104-4532-8770-5A207446C7C9}" dt="2025-05-09T01:28:38.018" v="10"/>
          <pc:sldLayoutMkLst>
            <pc:docMk/>
            <pc:sldMasterMk cId="0" sldId="2147483648"/>
            <pc:sldLayoutMk cId="0" sldId="2147483651"/>
          </pc:sldLayoutMkLst>
          <pc:spChg chg="mod">
            <ac:chgData name="Sigurd Schelstraete" userId="cc1875bc-5b00-4f0e-92c1-b5b7dcde1a21" providerId="ADAL" clId="{C8C30C2B-1104-4532-8770-5A207446C7C9}" dt="2025-05-09T01:28:38.018" v="10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">
          <pc:chgData name="Sigurd Schelstraete" userId="cc1875bc-5b00-4f0e-92c1-b5b7dcde1a21" providerId="ADAL" clId="{C8C30C2B-1104-4532-8770-5A207446C7C9}" dt="2025-05-09T01:28:38.018" v="10"/>
          <pc:sldLayoutMkLst>
            <pc:docMk/>
            <pc:sldMasterMk cId="0" sldId="2147483648"/>
            <pc:sldLayoutMk cId="0" sldId="2147483652"/>
          </pc:sldLayoutMkLst>
          <pc:spChg chg="mod">
            <ac:chgData name="Sigurd Schelstraete" userId="cc1875bc-5b00-4f0e-92c1-b5b7dcde1a21" providerId="ADAL" clId="{C8C30C2B-1104-4532-8770-5A207446C7C9}" dt="2025-05-09T01:28:38.018" v="10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">
          <pc:chgData name="Sigurd Schelstraete" userId="cc1875bc-5b00-4f0e-92c1-b5b7dcde1a21" providerId="ADAL" clId="{C8C30C2B-1104-4532-8770-5A207446C7C9}" dt="2025-05-09T01:28:38.018" v="10"/>
          <pc:sldLayoutMkLst>
            <pc:docMk/>
            <pc:sldMasterMk cId="0" sldId="2147483648"/>
            <pc:sldLayoutMk cId="0" sldId="2147483653"/>
          </pc:sldLayoutMkLst>
          <pc:spChg chg="mod">
            <ac:chgData name="Sigurd Schelstraete" userId="cc1875bc-5b00-4f0e-92c1-b5b7dcde1a21" providerId="ADAL" clId="{C8C30C2B-1104-4532-8770-5A207446C7C9}" dt="2025-05-09T01:28:38.018" v="10"/>
            <ac:spMkLst>
              <pc:docMk/>
              <pc:sldMasterMk cId="0" sldId="2147483648"/>
              <pc:sldLayoutMk cId="0" sldId="2147483653"/>
              <ac:spMk id="7" creationId="{00000000-0000-0000-0000-000000000000}"/>
            </ac:spMkLst>
          </pc:spChg>
        </pc:sldLayoutChg>
        <pc:sldLayoutChg chg="modSp">
          <pc:chgData name="Sigurd Schelstraete" userId="cc1875bc-5b00-4f0e-92c1-b5b7dcde1a21" providerId="ADAL" clId="{C8C30C2B-1104-4532-8770-5A207446C7C9}" dt="2025-05-09T01:28:38.018" v="10"/>
          <pc:sldLayoutMkLst>
            <pc:docMk/>
            <pc:sldMasterMk cId="0" sldId="2147483648"/>
            <pc:sldLayoutMk cId="0" sldId="2147483654"/>
          </pc:sldLayoutMkLst>
          <pc:spChg chg="mod">
            <ac:chgData name="Sigurd Schelstraete" userId="cc1875bc-5b00-4f0e-92c1-b5b7dcde1a21" providerId="ADAL" clId="{C8C30C2B-1104-4532-8770-5A207446C7C9}" dt="2025-05-09T01:28:38.018" v="10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">
          <pc:chgData name="Sigurd Schelstraete" userId="cc1875bc-5b00-4f0e-92c1-b5b7dcde1a21" providerId="ADAL" clId="{C8C30C2B-1104-4532-8770-5A207446C7C9}" dt="2025-05-09T01:28:38.018" v="10"/>
          <pc:sldLayoutMkLst>
            <pc:docMk/>
            <pc:sldMasterMk cId="0" sldId="2147483648"/>
            <pc:sldLayoutMk cId="0" sldId="2147483655"/>
          </pc:sldLayoutMkLst>
          <pc:spChg chg="mod">
            <ac:chgData name="Sigurd Schelstraete" userId="cc1875bc-5b00-4f0e-92c1-b5b7dcde1a21" providerId="ADAL" clId="{C8C30C2B-1104-4532-8770-5A207446C7C9}" dt="2025-05-09T01:28:38.018" v="10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  <pc:sldLayoutChg chg="modSp">
          <pc:chgData name="Sigurd Schelstraete" userId="cc1875bc-5b00-4f0e-92c1-b5b7dcde1a21" providerId="ADAL" clId="{C8C30C2B-1104-4532-8770-5A207446C7C9}" dt="2025-05-09T01:28:38.018" v="10"/>
          <pc:sldLayoutMkLst>
            <pc:docMk/>
            <pc:sldMasterMk cId="0" sldId="2147483648"/>
            <pc:sldLayoutMk cId="0" sldId="2147483658"/>
          </pc:sldLayoutMkLst>
          <pc:spChg chg="mod">
            <ac:chgData name="Sigurd Schelstraete" userId="cc1875bc-5b00-4f0e-92c1-b5b7dcde1a21" providerId="ADAL" clId="{C8C30C2B-1104-4532-8770-5A207446C7C9}" dt="2025-05-09T01:28:38.018" v="10"/>
            <ac:spMkLst>
              <pc:docMk/>
              <pc:sldMasterMk cId="0" sldId="2147483648"/>
              <pc:sldLayoutMk cId="0" sldId="2147483658"/>
              <ac:spMk id="4" creationId="{00000000-0000-0000-0000-000000000000}"/>
            </ac:spMkLst>
          </pc:spChg>
        </pc:sldLayoutChg>
        <pc:sldLayoutChg chg="modSp">
          <pc:chgData name="Sigurd Schelstraete" userId="cc1875bc-5b00-4f0e-92c1-b5b7dcde1a21" providerId="ADAL" clId="{C8C30C2B-1104-4532-8770-5A207446C7C9}" dt="2025-05-09T01:28:38.018" v="10"/>
          <pc:sldLayoutMkLst>
            <pc:docMk/>
            <pc:sldMasterMk cId="0" sldId="2147483648"/>
            <pc:sldLayoutMk cId="0" sldId="2147483659"/>
          </pc:sldLayoutMkLst>
          <pc:spChg chg="mod">
            <ac:chgData name="Sigurd Schelstraete" userId="cc1875bc-5b00-4f0e-92c1-b5b7dcde1a21" providerId="ADAL" clId="{C8C30C2B-1104-4532-8770-5A207446C7C9}" dt="2025-05-09T01:28:38.018" v="10"/>
            <ac:spMkLst>
              <pc:docMk/>
              <pc:sldMasterMk cId="0" sldId="2147483648"/>
              <pc:sldLayoutMk cId="0" sldId="2147483659"/>
              <ac:spMk id="4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2025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Sigurd Schelstraete, MaxLinear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Sigurd Schelstraete, MaxLinear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802.11-25/0849r0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Sigurd Schelstraete, MaxLinear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CID 368: </a:t>
            </a:r>
            <a:r>
              <a:rPr lang="en-GB" dirty="0"/>
              <a:t>Guard Interval for DRU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US" sz="2000" dirty="0"/>
              <a:t>4/2/2025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4301868"/>
              </p:ext>
            </p:extLst>
          </p:nvPr>
        </p:nvGraphicFramePr>
        <p:xfrm>
          <a:off x="866775" y="2382838"/>
          <a:ext cx="7651750" cy="2862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36789" imgH="3091032" progId="Word.Document.8">
                  <p:embed/>
                </p:oleObj>
              </mc:Choice>
              <mc:Fallback>
                <p:oleObj name="Document" r:id="rId3" imgW="8236789" imgH="3091032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6775" y="2382838"/>
                        <a:ext cx="7651750" cy="2862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5032B-A40B-8B76-8DCF-1ADA29F22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B91B44-5F71-72BF-9F0B-6EAF6AE4FA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802.11-25/1480, UHR-LTF for DRU</a:t>
            </a:r>
          </a:p>
          <a:p>
            <a:r>
              <a:rPr lang="en-US" dirty="0"/>
              <a:t>[2] 802.11-24/1778, Distributed RU Distortion, Beamforming, Power Control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B1F469-F0B7-E4C4-5163-1A7ABA6A2D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81EF7-9C85-B189-4AFF-BBFEF424723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78A2B67-6AF5-2744-0325-46520E115DC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7552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029D8-F44B-8927-540E-1B4001E08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217325-954A-296E-CCF4-16686582D4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CID 368 comments on the lack of GI=1.6 </a:t>
            </a:r>
            <a:r>
              <a:rPr lang="en-US" dirty="0" err="1"/>
              <a:t>usec</a:t>
            </a:r>
            <a:r>
              <a:rPr lang="en-US" dirty="0"/>
              <a:t> for DRU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submission provides additional background and motivation for the requested change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667197-72F7-572D-E1C8-46E258B8BC0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E431D3-D948-E6A8-BC2C-9DE4BBB7980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B225EF3-170F-F488-06E1-9521B0BE335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5C30FCAE-11EC-E1AF-D912-C1FB2B27DD8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9997187"/>
              </p:ext>
            </p:extLst>
          </p:nvPr>
        </p:nvGraphicFramePr>
        <p:xfrm>
          <a:off x="1508125" y="2640806"/>
          <a:ext cx="6731000" cy="139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5384997" imgH="1117775" progId="Excel.Sheet.12">
                  <p:embed/>
                </p:oleObj>
              </mc:Choice>
              <mc:Fallback>
                <p:oleObj name="Worksheet" r:id="rId2" imgW="5384997" imgH="1117775" progId="Excel.Sheet.12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5C30FCAE-11EC-E1AF-D912-C1FB2B27DD8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508125" y="2640806"/>
                        <a:ext cx="6731000" cy="1397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70351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4917A1-F01E-1965-69E6-00B889DF0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A65AA1-246F-6F6C-2752-997CE3499B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8357" y="1981200"/>
            <a:ext cx="8597347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Distributed RU (DRU) is only defined with 4xLTF and GI=3.2 </a:t>
            </a:r>
            <a:r>
              <a:rPr lang="en-US" dirty="0" err="1"/>
              <a:t>usec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Regular RUs support 1xLTF, 2xLTF, 4xLTF and GI=0.8, 1.6 and 3.2 </a:t>
            </a:r>
            <a:r>
              <a:rPr lang="en-US" dirty="0" err="1"/>
              <a:t>usec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4xLTF is needed because interpolation is not straightforward for distributed tone sets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However, there is no reason DRUs could not support GI values other than 3.2 </a:t>
            </a:r>
            <a:r>
              <a:rPr lang="en-US" dirty="0" err="1"/>
              <a:t>usec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Only supporting GI=3.2 </a:t>
            </a:r>
            <a:r>
              <a:rPr lang="en-US" dirty="0" err="1"/>
              <a:t>usec</a:t>
            </a:r>
            <a:r>
              <a:rPr lang="en-US" dirty="0"/>
              <a:t> results in a loss of 10% relative to support of GI=1.6 </a:t>
            </a:r>
            <a:r>
              <a:rPr lang="en-US" dirty="0" err="1"/>
              <a:t>usec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See [1] for earlier proposal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ACDB73-FF22-4D65-FCCA-5F30133DD38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8EA14-0DC3-CAF7-04DA-DEA9AF03B7F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CAE4D95-02A6-9575-E124-A9DF4276047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1936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9EF994-E435-F2F2-AA4D-51C107059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DRU gains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07EDC3-83E7-383D-2BDE-65D3BDC172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07025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possible power gain of using DRU is closely tied to the number of users in the (UL) OFDMA transmission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Specifically: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7D9C82-D225-689D-C5EB-D502CA5158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EC3F4E-AB8A-A0B0-18E1-7411738384B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8A0E1CA-4C0C-3AA2-3DC1-D51A34384AF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86BD87B-A9AA-6F8A-510E-53B7435FDF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8408" y="3222171"/>
            <a:ext cx="5994741" cy="2665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93355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022D2-4D97-08A1-246F-5420FAE1F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Importance of the Two-user case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83AA2D-8719-7CEF-878C-711B41D958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665514"/>
            <a:ext cx="8763000" cy="44288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OFDMA can only work in situations where STAs have simultaneous traffic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larger an OFDMA group, the harder it is to find STAs with simultaneous traffic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Moreover, combining STAs at different distances from the AP will degrade the performance of the closer STAs (see e.g. [2])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UL Target Receive Power constraints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Ideally, selected STAs should be at a similar distance from the AP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 is much more likely to find a 2-STA group that meets the necessary conditions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the reasons above, the two-user case is an important use case for UL OFDMA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D1267F-BE33-691E-6379-248219399C8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506DDA-F0F0-FF56-0F4D-7B9AF1C82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20DC17A-EB61-F40A-3519-87D35C9AFAA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0919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6C592-0356-9D2F-EEA3-81A0685DE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Impact of GI values in two-user case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F191DC-9E91-A6A6-067F-92E0E7BBBF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How does the absence of GI=1.6usec affect the performance of DRU in the two-user case relative to RRU?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Compare: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Performance of RRU with GI=1.6 </a:t>
            </a:r>
            <a:r>
              <a:rPr lang="en-US" dirty="0" err="1"/>
              <a:t>usec</a:t>
            </a: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Performance of DRU (2.62 dB gain over RRU) with GI=3.2 </a:t>
            </a:r>
            <a:r>
              <a:rPr lang="en-US" dirty="0" err="1"/>
              <a:t>usec</a:t>
            </a: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Performance of DRU (2.62 dB gain over RRU) with GI=1.6 </a:t>
            </a:r>
            <a:r>
              <a:rPr lang="en-US" dirty="0" err="1"/>
              <a:t>usec</a:t>
            </a:r>
            <a:endParaRPr lang="en-US" dirty="0"/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dirty="0"/>
              <a:t>Note: Currently not supported in 802.11bn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7D4595-A766-8166-A48E-2AA5DD14630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1DD357-60F7-AD5B-3F49-D063CDC83BF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9AF6C42-ED81-072E-C598-44D1134923E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31080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FFA781-6B5B-40CD-1838-9EBC8FB9F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RvR</a:t>
            </a:r>
            <a:r>
              <a:rPr lang="en-US" dirty="0"/>
              <a:t> In AWGN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E183DD-C808-BCF1-49CE-0CFFC023BE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89040" y="1632856"/>
            <a:ext cx="3420275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Performance clearly impacted by absence of GI=3.2 </a:t>
            </a:r>
            <a:r>
              <a:rPr lang="en-US" sz="2000" dirty="0" err="1"/>
              <a:t>usec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 2.62 dB gain can be seen for DRU that support 1.6 </a:t>
            </a:r>
            <a:r>
              <a:rPr lang="en-US" sz="2000" dirty="0" err="1"/>
              <a:t>usec</a:t>
            </a:r>
            <a:r>
              <a:rPr lang="en-US" sz="2000" dirty="0"/>
              <a:t> GI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DRU with 3.2 </a:t>
            </a:r>
            <a:r>
              <a:rPr lang="en-US" sz="2000" dirty="0" err="1"/>
              <a:t>usec</a:t>
            </a:r>
            <a:r>
              <a:rPr lang="en-US" sz="2000" dirty="0"/>
              <a:t> GI can perform worse than RRU for mid/high MCS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9A26DC-C799-999C-02ED-782DBC44D2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F69590-A7C0-BDDC-EC7D-A3380125F1A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FB1B601-026B-2EBE-7913-46C73E430B1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77DD07F-EB9C-E669-9092-125E964A3DB2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1600200"/>
            <a:ext cx="5852160" cy="4251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76140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95628-2122-C97E-BD31-9F863DE04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SNR gain as function of MCS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E626B1-EB52-954A-AC2A-D41B5603A6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06141" y="1981200"/>
            <a:ext cx="363582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Gains calculated relative to RRU with 1.6 </a:t>
            </a:r>
            <a:r>
              <a:rPr lang="en-US" dirty="0" err="1"/>
              <a:t>usec</a:t>
            </a:r>
            <a:r>
              <a:rPr lang="en-US" dirty="0"/>
              <a:t> GI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Expected gain of 2.62 dB quickly disappears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Performance of DRU can be worse than RRU for higher MCS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29DDDD-8449-D4F7-5DED-36FDC8E5CE2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0DB776-9C03-8B36-85CD-E00E4A856B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295A728-7315-D0BE-6A2D-9E53C89E2F8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BF96AC7-35A6-4F5B-307E-BC5E0E69B9D9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67876" y="1685697"/>
            <a:ext cx="5438265" cy="3702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57854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DAE630-CF1A-830E-8335-3F0AEDF20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7810B5-1424-F493-8D12-C0F0508650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Not providing support for 1.6 </a:t>
            </a:r>
            <a:r>
              <a:rPr lang="en-US" dirty="0" err="1"/>
              <a:t>usec</a:t>
            </a:r>
            <a:r>
              <a:rPr lang="en-US" dirty="0"/>
              <a:t> GI in DRUs can significantly degrade the performance of DRU in the two-user case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propose to add GI=1.6 </a:t>
            </a:r>
            <a:r>
              <a:rPr lang="en-US" dirty="0" err="1"/>
              <a:t>usec</a:t>
            </a:r>
            <a:r>
              <a:rPr lang="en-US" dirty="0"/>
              <a:t> as a possible option for DRU to mitigate the losses</a:t>
            </a:r>
          </a:p>
          <a:p>
            <a:pPr marL="0" indent="0"/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659D38-359A-2084-8ACB-6E227C31AD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9C6C2D-8E6B-18C9-A6C9-3E550D4AF9F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D91D052-1968-9215-F52F-9B55572DD6C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54894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2339</TotalTime>
  <Words>567</Words>
  <Application>Microsoft Office PowerPoint</Application>
  <PresentationFormat>On-screen Show (4:3)</PresentationFormat>
  <Paragraphs>84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 Unicode MS</vt:lpstr>
      <vt:lpstr>Arial</vt:lpstr>
      <vt:lpstr>Times New Roman</vt:lpstr>
      <vt:lpstr>Office Theme</vt:lpstr>
      <vt:lpstr>Document</vt:lpstr>
      <vt:lpstr>Worksheet</vt:lpstr>
      <vt:lpstr>CID 368: Guard Interval for DRU</vt:lpstr>
      <vt:lpstr>Introduction</vt:lpstr>
      <vt:lpstr>Background</vt:lpstr>
      <vt:lpstr>DRU gains</vt:lpstr>
      <vt:lpstr>Importance of the Two-user case</vt:lpstr>
      <vt:lpstr>Impact of GI values in two-user case</vt:lpstr>
      <vt:lpstr>RvR In AWGN</vt:lpstr>
      <vt:lpstr>SNR gain as function of MCS</vt:lpstr>
      <vt:lpstr>Conclusion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Sigurd Schelstraete</dc:creator>
  <cp:lastModifiedBy>Sigurd Schelstraete</cp:lastModifiedBy>
  <cp:revision>5</cp:revision>
  <cp:lastPrinted>1601-01-01T00:00:00Z</cp:lastPrinted>
  <dcterms:created xsi:type="dcterms:W3CDTF">2023-12-14T20:07:22Z</dcterms:created>
  <dcterms:modified xsi:type="dcterms:W3CDTF">2025-05-09T01:28:46Z</dcterms:modified>
</cp:coreProperties>
</file>