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759" r:id="rId4"/>
    <p:sldId id="757" r:id="rId5"/>
    <p:sldId id="760" r:id="rId6"/>
    <p:sldId id="762" r:id="rId7"/>
    <p:sldId id="761" r:id="rId8"/>
    <p:sldId id="75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00"/>
    <a:srgbClr val="CCFFCC"/>
    <a:srgbClr val="A4FD03"/>
    <a:srgbClr val="FFCC99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2EFEC-55E3-4D47-B0A0-3C47D7EA14DB}" v="16" dt="2025-05-06T22:49:10.641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95" autoAdjust="0"/>
  </p:normalViewPr>
  <p:slideViewPr>
    <p:cSldViewPr>
      <p:cViewPr varScale="1">
        <p:scale>
          <a:sx n="118" d="100"/>
          <a:sy n="118" d="100"/>
        </p:scale>
        <p:origin x="1618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70E41DE0-A07E-4080-99E5-91A985619C8F}"/>
    <pc:docChg chg="undo custSel addSld modSld sldOrd">
      <pc:chgData name="Rui Cao" userId="a6960595-96e6-47d6-a8d8-833995379cc8" providerId="ADAL" clId="{70E41DE0-A07E-4080-99E5-91A985619C8F}" dt="2023-09-08T19:05:53.467" v="480" actId="1076"/>
      <pc:docMkLst>
        <pc:docMk/>
      </pc:docMkLst>
      <pc:sldChg chg="modSp mod">
        <pc:chgData name="Rui Cao" userId="a6960595-96e6-47d6-a8d8-833995379cc8" providerId="ADAL" clId="{70E41DE0-A07E-4080-99E5-91A985619C8F}" dt="2023-09-08T05:22:23.953" v="415" actId="20577"/>
        <pc:sldMkLst>
          <pc:docMk/>
          <pc:sldMk cId="4238932453" sldId="339"/>
        </pc:sldMkLst>
        <pc:spChg chg="mod">
          <ac:chgData name="Rui Cao" userId="a6960595-96e6-47d6-a8d8-833995379cc8" providerId="ADAL" clId="{70E41DE0-A07E-4080-99E5-91A985619C8F}" dt="2023-09-08T05:22:23.953" v="41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 modClrScheme chgLayout">
        <pc:chgData name="Rui Cao" userId="a6960595-96e6-47d6-a8d8-833995379cc8" providerId="ADAL" clId="{70E41DE0-A07E-4080-99E5-91A985619C8F}" dt="2023-09-08T05:16:02.305" v="359" actId="20577"/>
        <pc:sldMkLst>
          <pc:docMk/>
          <pc:sldMk cId="1963397786" sldId="699"/>
        </pc:sldMkLst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2" creationId="{D7BDAE69-1384-6BAC-067E-DC811C6AFEC6}"/>
          </ac:spMkLst>
        </pc:spChg>
        <pc:spChg chg="mod">
          <ac:chgData name="Rui Cao" userId="a6960595-96e6-47d6-a8d8-833995379cc8" providerId="ADAL" clId="{70E41DE0-A07E-4080-99E5-91A985619C8F}" dt="2023-09-08T05:16:02.305" v="359" actId="20577"/>
          <ac:spMkLst>
            <pc:docMk/>
            <pc:sldMk cId="1963397786" sldId="699"/>
            <ac:spMk id="3" creationId="{B4216F4A-93A4-79E6-4D54-95B764EFCB60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4" creationId="{D3D66F8B-63AB-4F9F-43F4-1C96533C18F2}"/>
          </ac:spMkLst>
        </pc:spChg>
        <pc:spChg chg="mod or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5" creationId="{F1F61E12-1ABC-2A34-BD50-8B3160C701DA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6" creationId="{47170800-8CBA-4FC6-5177-5B3CBC36648D}"/>
          </ac:spMkLst>
        </pc:spChg>
        <pc:picChg chg="del">
          <ac:chgData name="Rui Cao" userId="a6960595-96e6-47d6-a8d8-833995379cc8" providerId="ADAL" clId="{70E41DE0-A07E-4080-99E5-91A985619C8F}" dt="2023-09-08T05:15:31.046" v="350" actId="478"/>
          <ac:picMkLst>
            <pc:docMk/>
            <pc:sldMk cId="1963397786" sldId="699"/>
            <ac:picMk id="8" creationId="{82910698-0C29-9898-EA51-C37F5A1B4040}"/>
          </ac:picMkLst>
        </pc:picChg>
        <pc:picChg chg="add mod ord">
          <ac:chgData name="Rui Cao" userId="a6960595-96e6-47d6-a8d8-833995379cc8" providerId="ADAL" clId="{70E41DE0-A07E-4080-99E5-91A985619C8F}" dt="2023-09-08T05:15:37.629" v="353" actId="26606"/>
          <ac:picMkLst>
            <pc:docMk/>
            <pc:sldMk cId="1963397786" sldId="699"/>
            <ac:picMk id="9" creationId="{17A1DAF0-2BC7-7B39-BCA2-CA8F225875B4}"/>
          </ac:picMkLst>
        </pc:picChg>
      </pc:sldChg>
      <pc:sldChg chg="addSp delSp modSp mod">
        <pc:chgData name="Rui Cao" userId="a6960595-96e6-47d6-a8d8-833995379cc8" providerId="ADAL" clId="{70E41DE0-A07E-4080-99E5-91A985619C8F}" dt="2023-09-08T18:32:13.392" v="461" actId="1076"/>
        <pc:sldMkLst>
          <pc:docMk/>
          <pc:sldMk cId="1702768434" sldId="722"/>
        </pc:sldMkLst>
        <pc:spChg chg="mod">
          <ac:chgData name="Rui Cao" userId="a6960595-96e6-47d6-a8d8-833995379cc8" providerId="ADAL" clId="{70E41DE0-A07E-4080-99E5-91A985619C8F}" dt="2023-09-08T18:32:08.551" v="460" actId="20577"/>
          <ac:spMkLst>
            <pc:docMk/>
            <pc:sldMk cId="1702768434" sldId="722"/>
            <ac:spMk id="3" creationId="{6DA463BE-1410-23F4-5573-F8540FE1ACDB}"/>
          </ac:spMkLst>
        </pc:spChg>
        <pc:spChg chg="add mod">
          <ac:chgData name="Rui Cao" userId="a6960595-96e6-47d6-a8d8-833995379cc8" providerId="ADAL" clId="{70E41DE0-A07E-4080-99E5-91A985619C8F}" dt="2023-09-08T18:32:13.392" v="461" actId="1076"/>
          <ac:spMkLst>
            <pc:docMk/>
            <pc:sldMk cId="1702768434" sldId="722"/>
            <ac:spMk id="7" creationId="{F09E8CD6-DEE9-4BCD-26BB-EDA8DAA6BECA}"/>
          </ac:spMkLst>
        </pc:spChg>
        <pc:spChg chg="mod topLvl">
          <ac:chgData name="Rui Cao" userId="a6960595-96e6-47d6-a8d8-833995379cc8" providerId="ADAL" clId="{70E41DE0-A07E-4080-99E5-91A985619C8F}" dt="2023-09-08T18:31:47.120" v="456" actId="1076"/>
          <ac:spMkLst>
            <pc:docMk/>
            <pc:sldMk cId="1702768434" sldId="722"/>
            <ac:spMk id="9" creationId="{57CDA923-8ED5-99FE-8850-66AB122488E5}"/>
          </ac:spMkLst>
        </pc:spChg>
        <pc:spChg chg="mod topLvl">
          <ac:chgData name="Rui Cao" userId="a6960595-96e6-47d6-a8d8-833995379cc8" providerId="ADAL" clId="{70E41DE0-A07E-4080-99E5-91A985619C8F}" dt="2023-09-08T18:31:56.974" v="458" actId="1076"/>
          <ac:spMkLst>
            <pc:docMk/>
            <pc:sldMk cId="1702768434" sldId="722"/>
            <ac:spMk id="12" creationId="{19D2845D-848E-063D-A477-86A63B7BEE00}"/>
          </ac:spMkLst>
        </pc:spChg>
        <pc:grpChg chg="add del">
          <ac:chgData name="Rui Cao" userId="a6960595-96e6-47d6-a8d8-833995379cc8" providerId="ADAL" clId="{70E41DE0-A07E-4080-99E5-91A985619C8F}" dt="2023-09-08T18:30:46.961" v="440" actId="165"/>
          <ac:grpSpMkLst>
            <pc:docMk/>
            <pc:sldMk cId="1702768434" sldId="722"/>
            <ac:grpSpMk id="14" creationId="{EFCD0336-E6D5-A78C-B235-969FDCFB3654}"/>
          </ac:grpSpMkLst>
        </pc:grpChg>
        <pc:picChg chg="del mod topLvl">
          <ac:chgData name="Rui Cao" userId="a6960595-96e6-47d6-a8d8-833995379cc8" providerId="ADAL" clId="{70E41DE0-A07E-4080-99E5-91A985619C8F}" dt="2023-09-08T18:30:48.352" v="441" actId="478"/>
          <ac:picMkLst>
            <pc:docMk/>
            <pc:sldMk cId="1702768434" sldId="722"/>
            <ac:picMk id="8" creationId="{EDEE93AA-D74A-24BB-31B0-844ADD345BD9}"/>
          </ac:picMkLst>
        </pc:picChg>
        <pc:picChg chg="add del">
          <ac:chgData name="Rui Cao" userId="a6960595-96e6-47d6-a8d8-833995379cc8" providerId="ADAL" clId="{70E41DE0-A07E-4080-99E5-91A985619C8F}" dt="2023-09-08T18:30:40.419" v="438" actId="22"/>
          <ac:picMkLst>
            <pc:docMk/>
            <pc:sldMk cId="1702768434" sldId="722"/>
            <ac:picMk id="11" creationId="{BC369A66-64F2-7E63-56E1-0F6ECFD5C72D}"/>
          </ac:picMkLst>
        </pc:picChg>
        <pc:picChg chg="add mod ord">
          <ac:chgData name="Rui Cao" userId="a6960595-96e6-47d6-a8d8-833995379cc8" providerId="ADAL" clId="{70E41DE0-A07E-4080-99E5-91A985619C8F}" dt="2023-09-08T18:31:33.171" v="453" actId="14100"/>
          <ac:picMkLst>
            <pc:docMk/>
            <pc:sldMk cId="1702768434" sldId="722"/>
            <ac:picMk id="15" creationId="{616C8CE0-62EA-179B-4842-B2B321D98A14}"/>
          </ac:picMkLst>
        </pc:picChg>
      </pc:sldChg>
      <pc:sldChg chg="addSp delSp modSp mod">
        <pc:chgData name="Rui Cao" userId="a6960595-96e6-47d6-a8d8-833995379cc8" providerId="ADAL" clId="{70E41DE0-A07E-4080-99E5-91A985619C8F}" dt="2023-09-08T05:09:28.188" v="343" actId="1076"/>
        <pc:sldMkLst>
          <pc:docMk/>
          <pc:sldMk cId="2298674225" sldId="725"/>
        </pc:sldMkLst>
        <pc:spChg chg="mod">
          <ac:chgData name="Rui Cao" userId="a6960595-96e6-47d6-a8d8-833995379cc8" providerId="ADAL" clId="{70E41DE0-A07E-4080-99E5-91A985619C8F}" dt="2023-09-08T05:08:27.062" v="340" actId="20577"/>
          <ac:spMkLst>
            <pc:docMk/>
            <pc:sldMk cId="2298674225" sldId="725"/>
            <ac:spMk id="2" creationId="{90C857A6-0C8E-7B9A-BED2-DC05C417435B}"/>
          </ac:spMkLst>
        </pc:spChg>
        <pc:picChg chg="add mod">
          <ac:chgData name="Rui Cao" userId="a6960595-96e6-47d6-a8d8-833995379cc8" providerId="ADAL" clId="{70E41DE0-A07E-4080-99E5-91A985619C8F}" dt="2023-09-08T05:09:28.188" v="343" actId="1076"/>
          <ac:picMkLst>
            <pc:docMk/>
            <pc:sldMk cId="2298674225" sldId="725"/>
            <ac:picMk id="8" creationId="{A0CD1F40-F277-E272-03FB-DFAA83D240F5}"/>
          </ac:picMkLst>
        </pc:picChg>
        <pc:picChg chg="del">
          <ac:chgData name="Rui Cao" userId="a6960595-96e6-47d6-a8d8-833995379cc8" providerId="ADAL" clId="{70E41DE0-A07E-4080-99E5-91A985619C8F}" dt="2023-09-08T05:09:12.349" v="341" actId="478"/>
          <ac:picMkLst>
            <pc:docMk/>
            <pc:sldMk cId="2298674225" sldId="725"/>
            <ac:picMk id="15" creationId="{B3A794BB-9812-B24D-D9FD-71727CE06666}"/>
          </ac:picMkLst>
        </pc:picChg>
      </pc:sldChg>
      <pc:sldChg chg="modSp mod">
        <pc:chgData name="Rui Cao" userId="a6960595-96e6-47d6-a8d8-833995379cc8" providerId="ADAL" clId="{70E41DE0-A07E-4080-99E5-91A985619C8F}" dt="2023-09-08T04:49:40.484" v="222" actId="20577"/>
        <pc:sldMkLst>
          <pc:docMk/>
          <pc:sldMk cId="2891383331" sldId="726"/>
        </pc:sldMkLst>
        <pc:spChg chg="mod">
          <ac:chgData name="Rui Cao" userId="a6960595-96e6-47d6-a8d8-833995379cc8" providerId="ADAL" clId="{70E41DE0-A07E-4080-99E5-91A985619C8F}" dt="2023-09-08T04:30:24.289" v="15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04:49:40.484" v="222" actId="20577"/>
          <ac:spMkLst>
            <pc:docMk/>
            <pc:sldMk cId="2891383331" sldId="726"/>
            <ac:spMk id="3" creationId="{740C6818-0ED2-222E-276F-7606BFF1BE83}"/>
          </ac:spMkLst>
        </pc:spChg>
        <pc:picChg chg="mod">
          <ac:chgData name="Rui Cao" userId="a6960595-96e6-47d6-a8d8-833995379cc8" providerId="ADAL" clId="{70E41DE0-A07E-4080-99E5-91A985619C8F}" dt="2023-09-08T04:30:29.902" v="16" actId="1036"/>
          <ac:picMkLst>
            <pc:docMk/>
            <pc:sldMk cId="2891383331" sldId="726"/>
            <ac:picMk id="19" creationId="{C4483C53-6248-50DC-90ED-38624EF3BACD}"/>
          </ac:picMkLst>
        </pc:picChg>
      </pc:sldChg>
      <pc:sldChg chg="addSp delSp modSp new mod ord">
        <pc:chgData name="Rui Cao" userId="a6960595-96e6-47d6-a8d8-833995379cc8" providerId="ADAL" clId="{70E41DE0-A07E-4080-99E5-91A985619C8F}" dt="2023-09-08T05:12:12.386" v="347"/>
        <pc:sldMkLst>
          <pc:docMk/>
          <pc:sldMk cId="3523079121" sldId="732"/>
        </pc:sldMkLst>
        <pc:spChg chg="mod">
          <ac:chgData name="Rui Cao" userId="a6960595-96e6-47d6-a8d8-833995379cc8" providerId="ADAL" clId="{70E41DE0-A07E-4080-99E5-91A985619C8F}" dt="2023-09-08T04:30:49.539" v="59" actId="20577"/>
          <ac:spMkLst>
            <pc:docMk/>
            <pc:sldMk cId="3523079121" sldId="732"/>
            <ac:spMk id="2" creationId="{B1B83EF0-9643-C4C7-D744-CD38CBB7F7E5}"/>
          </ac:spMkLst>
        </pc:spChg>
        <pc:spChg chg="mod">
          <ac:chgData name="Rui Cao" userId="a6960595-96e6-47d6-a8d8-833995379cc8" providerId="ADAL" clId="{70E41DE0-A07E-4080-99E5-91A985619C8F}" dt="2023-09-08T04:50:57.085" v="258" actId="1035"/>
          <ac:spMkLst>
            <pc:docMk/>
            <pc:sldMk cId="3523079121" sldId="732"/>
            <ac:spMk id="3" creationId="{74CD7E05-7A43-5DC9-D3B6-8325FD3E571A}"/>
          </ac:spMkLst>
        </pc:spChg>
        <pc:picChg chg="add del mod">
          <ac:chgData name="Rui Cao" userId="a6960595-96e6-47d6-a8d8-833995379cc8" providerId="ADAL" clId="{70E41DE0-A07E-4080-99E5-91A985619C8F}" dt="2023-09-08T04:58:12.702" v="336" actId="478"/>
          <ac:picMkLst>
            <pc:docMk/>
            <pc:sldMk cId="3523079121" sldId="732"/>
            <ac:picMk id="8" creationId="{C5189714-45A9-C6A1-7251-37B04B0502EB}"/>
          </ac:picMkLst>
        </pc:picChg>
        <pc:picChg chg="add">
          <ac:chgData name="Rui Cao" userId="a6960595-96e6-47d6-a8d8-833995379cc8" providerId="ADAL" clId="{70E41DE0-A07E-4080-99E5-91A985619C8F}" dt="2023-09-08T04:58:14.372" v="337" actId="22"/>
          <ac:picMkLst>
            <pc:docMk/>
            <pc:sldMk cId="3523079121" sldId="732"/>
            <ac:picMk id="10" creationId="{C75DC525-1D06-EBF0-9315-7A6561148CFA}"/>
          </ac:picMkLst>
        </pc:picChg>
      </pc:sldChg>
      <pc:sldChg chg="addSp delSp modSp add mod">
        <pc:chgData name="Rui Cao" userId="a6960595-96e6-47d6-a8d8-833995379cc8" providerId="ADAL" clId="{70E41DE0-A07E-4080-99E5-91A985619C8F}" dt="2023-09-08T19:05:15.235" v="467" actId="20577"/>
        <pc:sldMkLst>
          <pc:docMk/>
          <pc:sldMk cId="3553457068" sldId="733"/>
        </pc:sldMkLst>
        <pc:spChg chg="mod">
          <ac:chgData name="Rui Cao" userId="a6960595-96e6-47d6-a8d8-833995379cc8" providerId="ADAL" clId="{70E41DE0-A07E-4080-99E5-91A985619C8F}" dt="2023-09-08T18:32:53.985" v="462" actId="20577"/>
          <ac:spMkLst>
            <pc:docMk/>
            <pc:sldMk cId="3553457068" sldId="733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19:05:15.235" v="467" actId="20577"/>
          <ac:spMkLst>
            <pc:docMk/>
            <pc:sldMk cId="3553457068" sldId="733"/>
            <ac:spMk id="3" creationId="{740C6818-0ED2-222E-276F-7606BFF1BE83}"/>
          </ac:spMkLst>
        </pc:spChg>
        <pc:picChg chg="add del mod">
          <ac:chgData name="Rui Cao" userId="a6960595-96e6-47d6-a8d8-833995379cc8" providerId="ADAL" clId="{70E41DE0-A07E-4080-99E5-91A985619C8F}" dt="2023-09-08T04:56:09.704" v="330" actId="478"/>
          <ac:picMkLst>
            <pc:docMk/>
            <pc:sldMk cId="3553457068" sldId="733"/>
            <ac:picMk id="8" creationId="{D564A751-93AC-FA0B-C971-36895406F59B}"/>
          </ac:picMkLst>
        </pc:picChg>
        <pc:picChg chg="add del mod">
          <ac:chgData name="Rui Cao" userId="a6960595-96e6-47d6-a8d8-833995379cc8" providerId="ADAL" clId="{70E41DE0-A07E-4080-99E5-91A985619C8F}" dt="2023-09-08T18:32:59.398" v="463" actId="478"/>
          <ac:picMkLst>
            <pc:docMk/>
            <pc:sldMk cId="3553457068" sldId="733"/>
            <ac:picMk id="10" creationId="{DCA11E4F-DB54-AF97-38B0-5D454B7FDE5F}"/>
          </ac:picMkLst>
        </pc:picChg>
        <pc:picChg chg="add mod">
          <ac:chgData name="Rui Cao" userId="a6960595-96e6-47d6-a8d8-833995379cc8" providerId="ADAL" clId="{70E41DE0-A07E-4080-99E5-91A985619C8F}" dt="2023-09-08T19:04:37.652" v="465" actId="1076"/>
          <ac:picMkLst>
            <pc:docMk/>
            <pc:sldMk cId="3553457068" sldId="733"/>
            <ac:picMk id="12" creationId="{A8E18463-CAB2-D8ED-D08A-22FA40DC37A9}"/>
          </ac:picMkLst>
        </pc:picChg>
        <pc:picChg chg="del">
          <ac:chgData name="Rui Cao" userId="a6960595-96e6-47d6-a8d8-833995379cc8" providerId="ADAL" clId="{70E41DE0-A07E-4080-99E5-91A985619C8F}" dt="2023-09-08T04:54:49.115" v="327" actId="478"/>
          <ac:picMkLst>
            <pc:docMk/>
            <pc:sldMk cId="3553457068" sldId="733"/>
            <ac:picMk id="23" creationId="{E8C64558-455E-8E8E-9092-39CCB969CB36}"/>
          </ac:picMkLst>
        </pc:picChg>
      </pc:sldChg>
      <pc:sldChg chg="addSp delSp modSp add mod ord">
        <pc:chgData name="Rui Cao" userId="a6960595-96e6-47d6-a8d8-833995379cc8" providerId="ADAL" clId="{70E41DE0-A07E-4080-99E5-91A985619C8F}" dt="2023-09-08T19:05:53.467" v="480" actId="1076"/>
        <pc:sldMkLst>
          <pc:docMk/>
          <pc:sldMk cId="604663089" sldId="734"/>
        </pc:sldMkLst>
        <pc:spChg chg="mod">
          <ac:chgData name="Rui Cao" userId="a6960595-96e6-47d6-a8d8-833995379cc8" providerId="ADAL" clId="{70E41DE0-A07E-4080-99E5-91A985619C8F}" dt="2023-09-08T18:30:27.813" v="435" actId="20577"/>
          <ac:spMkLst>
            <pc:docMk/>
            <pc:sldMk cId="604663089" sldId="734"/>
            <ac:spMk id="2" creationId="{F09475CB-AE2D-8FAE-A265-ACF1965E0ADB}"/>
          </ac:spMkLst>
        </pc:spChg>
        <pc:spChg chg="del">
          <ac:chgData name="Rui Cao" userId="a6960595-96e6-47d6-a8d8-833995379cc8" providerId="ADAL" clId="{70E41DE0-A07E-4080-99E5-91A985619C8F}" dt="2023-09-08T19:05:37.870" v="474" actId="478"/>
          <ac:spMkLst>
            <pc:docMk/>
            <pc:sldMk cId="604663089" sldId="734"/>
            <ac:spMk id="3" creationId="{6DA463BE-1410-23F4-5573-F8540FE1ACDB}"/>
          </ac:spMkLst>
        </pc:spChg>
        <pc:spChg chg="del">
          <ac:chgData name="Rui Cao" userId="a6960595-96e6-47d6-a8d8-833995379cc8" providerId="ADAL" clId="{70E41DE0-A07E-4080-99E5-91A985619C8F}" dt="2023-09-08T19:05:45.368" v="477" actId="478"/>
          <ac:spMkLst>
            <pc:docMk/>
            <pc:sldMk cId="604663089" sldId="734"/>
            <ac:spMk id="7" creationId="{F09E8CD6-DEE9-4BCD-26BB-EDA8DAA6BECA}"/>
          </ac:spMkLst>
        </pc:spChg>
        <pc:spChg chg="del topLvl">
          <ac:chgData name="Rui Cao" userId="a6960595-96e6-47d6-a8d8-833995379cc8" providerId="ADAL" clId="{70E41DE0-A07E-4080-99E5-91A985619C8F}" dt="2023-09-08T19:05:48.923" v="479" actId="478"/>
          <ac:spMkLst>
            <pc:docMk/>
            <pc:sldMk cId="604663089" sldId="734"/>
            <ac:spMk id="9" creationId="{57CDA923-8ED5-99FE-8850-66AB122488E5}"/>
          </ac:spMkLst>
        </pc:spChg>
        <pc:spChg chg="add del mod">
          <ac:chgData name="Rui Cao" userId="a6960595-96e6-47d6-a8d8-833995379cc8" providerId="ADAL" clId="{70E41DE0-A07E-4080-99E5-91A985619C8F}" dt="2023-09-08T19:05:41.963" v="475" actId="478"/>
          <ac:spMkLst>
            <pc:docMk/>
            <pc:sldMk cId="604663089" sldId="734"/>
            <ac:spMk id="11" creationId="{F7FAB1DA-E18E-7AF8-E8D8-03E2DEB0D958}"/>
          </ac:spMkLst>
        </pc:spChg>
        <pc:spChg chg="del">
          <ac:chgData name="Rui Cao" userId="a6960595-96e6-47d6-a8d8-833995379cc8" providerId="ADAL" clId="{70E41DE0-A07E-4080-99E5-91A985619C8F}" dt="2023-09-08T19:05:47.145" v="478" actId="478"/>
          <ac:spMkLst>
            <pc:docMk/>
            <pc:sldMk cId="604663089" sldId="734"/>
            <ac:spMk id="12" creationId="{19D2845D-848E-063D-A477-86A63B7BEE00}"/>
          </ac:spMkLst>
        </pc:spChg>
        <pc:grpChg chg="del mod">
          <ac:chgData name="Rui Cao" userId="a6960595-96e6-47d6-a8d8-833995379cc8" providerId="ADAL" clId="{70E41DE0-A07E-4080-99E5-91A985619C8F}" dt="2023-09-08T19:05:48.923" v="479" actId="478"/>
          <ac:grpSpMkLst>
            <pc:docMk/>
            <pc:sldMk cId="604663089" sldId="734"/>
            <ac:grpSpMk id="14" creationId="{EFCD0336-E6D5-A78C-B235-969FDCFB3654}"/>
          </ac:grpSpMkLst>
        </pc:grpChg>
        <pc:picChg chg="mod topLvl">
          <ac:chgData name="Rui Cao" userId="a6960595-96e6-47d6-a8d8-833995379cc8" providerId="ADAL" clId="{70E41DE0-A07E-4080-99E5-91A985619C8F}" dt="2023-09-08T19:05:53.467" v="480" actId="1076"/>
          <ac:picMkLst>
            <pc:docMk/>
            <pc:sldMk cId="604663089" sldId="734"/>
            <ac:picMk id="8" creationId="{EDEE93AA-D74A-24BB-31B0-844ADD345BD9}"/>
          </ac:picMkLst>
        </pc:picChg>
      </pc:sldChg>
    </pc:docChg>
  </pc:docChgLst>
  <pc:docChgLst>
    <pc:chgData name="Rui Cao" userId="a6960595-96e6-47d6-a8d8-833995379cc8" providerId="ADAL" clId="{05294892-BC04-4343-8982-1C55F32D20CA}"/>
    <pc:docChg chg="undo custSel addSld delSld modSld sldOrd modMainMaster">
      <pc:chgData name="Rui Cao" userId="a6960595-96e6-47d6-a8d8-833995379cc8" providerId="ADAL" clId="{05294892-BC04-4343-8982-1C55F32D20CA}" dt="2024-01-10T03:45:40.202" v="4411" actId="20577"/>
      <pc:docMkLst>
        <pc:docMk/>
      </pc:docMkLst>
      <pc:sldChg chg="modSp mod">
        <pc:chgData name="Rui Cao" userId="a6960595-96e6-47d6-a8d8-833995379cc8" providerId="ADAL" clId="{05294892-BC04-4343-8982-1C55F32D20CA}" dt="2024-01-08T20:19:52.449" v="1090"/>
        <pc:sldMkLst>
          <pc:docMk/>
          <pc:sldMk cId="0" sldId="256"/>
        </pc:sldMkLst>
        <pc:spChg chg="mod">
          <ac:chgData name="Rui Cao" userId="a6960595-96e6-47d6-a8d8-833995379cc8" providerId="ADAL" clId="{05294892-BC04-4343-8982-1C55F32D20CA}" dt="2024-01-08T01:57:08.089" v="2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05294892-BC04-4343-8982-1C55F32D20CA}" dt="2024-01-08T20:18:25.903" v="1084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05294892-BC04-4343-8982-1C55F32D20CA}" dt="2024-01-08T20:19:52.449" v="1090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 ord">
        <pc:chgData name="Rui Cao" userId="a6960595-96e6-47d6-a8d8-833995379cc8" providerId="ADAL" clId="{05294892-BC04-4343-8982-1C55F32D20CA}" dt="2024-01-09T22:14:31.043" v="2356" actId="14100"/>
        <pc:sldMkLst>
          <pc:docMk/>
          <pc:sldMk cId="4238932453" sldId="339"/>
        </pc:sldMkLst>
        <pc:spChg chg="mod">
          <ac:chgData name="Rui Cao" userId="a6960595-96e6-47d6-a8d8-833995379cc8" providerId="ADAL" clId="{05294892-BC04-4343-8982-1C55F32D20CA}" dt="2024-01-09T22:14:31.043" v="2356" actId="14100"/>
          <ac:spMkLst>
            <pc:docMk/>
            <pc:sldMk cId="4238932453" sldId="339"/>
            <ac:spMk id="3" creationId="{00000000-0000-0000-0000-000000000000}"/>
          </ac:spMkLst>
        </pc:spChg>
      </pc:sldChg>
      <pc:sldChg chg="delSp modSp add del mod">
        <pc:chgData name="Rui Cao" userId="a6960595-96e6-47d6-a8d8-833995379cc8" providerId="ADAL" clId="{05294892-BC04-4343-8982-1C55F32D20CA}" dt="2024-01-08T02:02:27.120" v="839" actId="47"/>
        <pc:sldMkLst>
          <pc:docMk/>
          <pc:sldMk cId="2241417039" sldId="622"/>
        </pc:sldMkLst>
        <pc:spChg chg="mod">
          <ac:chgData name="Rui Cao" userId="a6960595-96e6-47d6-a8d8-833995379cc8" providerId="ADAL" clId="{05294892-BC04-4343-8982-1C55F32D20CA}" dt="2024-01-08T02:02:08.265" v="830" actId="21"/>
          <ac:spMkLst>
            <pc:docMk/>
            <pc:sldMk cId="2241417039" sldId="622"/>
            <ac:spMk id="2" creationId="{FF16101F-8701-4AC8-AAE2-50ACD3B706C6}"/>
          </ac:spMkLst>
        </pc:spChg>
        <pc:spChg chg="mod">
          <ac:chgData name="Rui Cao" userId="a6960595-96e6-47d6-a8d8-833995379cc8" providerId="ADAL" clId="{05294892-BC04-4343-8982-1C55F32D20CA}" dt="2024-01-08T02:02:15.237" v="832" actId="21"/>
          <ac:spMkLst>
            <pc:docMk/>
            <pc:sldMk cId="2241417039" sldId="622"/>
            <ac:spMk id="6" creationId="{F05A5EED-30B2-1FF4-B211-CCCBABDCC4BC}"/>
          </ac:spMkLst>
        </pc:spChg>
        <pc:picChg chg="del">
          <ac:chgData name="Rui Cao" userId="a6960595-96e6-47d6-a8d8-833995379cc8" providerId="ADAL" clId="{05294892-BC04-4343-8982-1C55F32D20CA}" dt="2024-01-08T02:02:23.534" v="836" actId="21"/>
          <ac:picMkLst>
            <pc:docMk/>
            <pc:sldMk cId="2241417039" sldId="622"/>
            <ac:picMk id="8" creationId="{E57352C0-4B21-C493-622B-A22EBAC01D5B}"/>
          </ac:picMkLst>
        </pc:picChg>
      </pc:sldChg>
      <pc:sldChg chg="modSp add del mod">
        <pc:chgData name="Rui Cao" userId="a6960595-96e6-47d6-a8d8-833995379cc8" providerId="ADAL" clId="{05294892-BC04-4343-8982-1C55F32D20CA}" dt="2024-01-08T02:03:10.088" v="854" actId="47"/>
        <pc:sldMkLst>
          <pc:docMk/>
          <pc:sldMk cId="3634359248" sldId="623"/>
        </pc:sldMkLst>
        <pc:spChg chg="mod">
          <ac:chgData name="Rui Cao" userId="a6960595-96e6-47d6-a8d8-833995379cc8" providerId="ADAL" clId="{05294892-BC04-4343-8982-1C55F32D20CA}" dt="2024-01-08T02:03:07.158" v="852" actId="21"/>
          <ac:spMkLst>
            <pc:docMk/>
            <pc:sldMk cId="3634359248" sldId="623"/>
            <ac:spMk id="2" creationId="{6555F465-1F95-434C-954C-4BFF63BF6FA1}"/>
          </ac:spMkLst>
        </pc:spChg>
        <pc:spChg chg="mod">
          <ac:chgData name="Rui Cao" userId="a6960595-96e6-47d6-a8d8-833995379cc8" providerId="ADAL" clId="{05294892-BC04-4343-8982-1C55F32D20CA}" dt="2024-01-08T02:02:59.753" v="849" actId="21"/>
          <ac:spMkLst>
            <pc:docMk/>
            <pc:sldMk cId="3634359248" sldId="623"/>
            <ac:spMk id="3" creationId="{8B25C93F-89B4-42B9-980E-4F8E7F038577}"/>
          </ac:spMkLst>
        </pc:spChg>
      </pc:sldChg>
      <pc:sldChg chg="delSp modSp add del mod">
        <pc:chgData name="Rui Cao" userId="a6960595-96e6-47d6-a8d8-833995379cc8" providerId="ADAL" clId="{05294892-BC04-4343-8982-1C55F32D20CA}" dt="2024-01-08T02:02:45.019" v="846" actId="47"/>
        <pc:sldMkLst>
          <pc:docMk/>
          <pc:sldMk cId="1972293971" sldId="624"/>
        </pc:sldMkLst>
        <pc:spChg chg="mod">
          <ac:chgData name="Rui Cao" userId="a6960595-96e6-47d6-a8d8-833995379cc8" providerId="ADAL" clId="{05294892-BC04-4343-8982-1C55F32D20CA}" dt="2024-01-08T02:02:39.510" v="844" actId="21"/>
          <ac:spMkLst>
            <pc:docMk/>
            <pc:sldMk cId="1972293971" sldId="624"/>
            <ac:spMk id="2" creationId="{321E64EE-4E34-3995-F025-87CEDE784AEB}"/>
          </ac:spMkLst>
        </pc:spChg>
        <pc:picChg chg="del">
          <ac:chgData name="Rui Cao" userId="a6960595-96e6-47d6-a8d8-833995379cc8" providerId="ADAL" clId="{05294892-BC04-4343-8982-1C55F32D20CA}" dt="2024-01-08T02:02:32.443" v="841" actId="21"/>
          <ac:picMkLst>
            <pc:docMk/>
            <pc:sldMk cId="1972293971" sldId="624"/>
            <ac:picMk id="5" creationId="{AE546F49-8509-B92E-0454-0EA68F9D3C6F}"/>
          </ac:picMkLst>
        </pc:picChg>
        <pc:picChg chg="del">
          <ac:chgData name="Rui Cao" userId="a6960595-96e6-47d6-a8d8-833995379cc8" providerId="ADAL" clId="{05294892-BC04-4343-8982-1C55F32D20CA}" dt="2024-01-08T02:02:32.443" v="841" actId="21"/>
          <ac:picMkLst>
            <pc:docMk/>
            <pc:sldMk cId="1972293971" sldId="624"/>
            <ac:picMk id="6" creationId="{53BE49CF-CD33-0084-A660-4182ED6BA172}"/>
          </ac:picMkLst>
        </pc:picChg>
      </pc:sldChg>
      <pc:sldChg chg="delSp modSp add del mod">
        <pc:chgData name="Rui Cao" userId="a6960595-96e6-47d6-a8d8-833995379cc8" providerId="ADAL" clId="{05294892-BC04-4343-8982-1C55F32D20CA}" dt="2024-01-08T02:03:51.833" v="873" actId="47"/>
        <pc:sldMkLst>
          <pc:docMk/>
          <pc:sldMk cId="2445344834" sldId="625"/>
        </pc:sldMkLst>
        <pc:spChg chg="mod">
          <ac:chgData name="Rui Cao" userId="a6960595-96e6-47d6-a8d8-833995379cc8" providerId="ADAL" clId="{05294892-BC04-4343-8982-1C55F32D20CA}" dt="2024-01-08T02:03:18.466" v="856" actId="21"/>
          <ac:spMkLst>
            <pc:docMk/>
            <pc:sldMk cId="2445344834" sldId="625"/>
            <ac:spMk id="2" creationId="{6555F465-1F95-434C-954C-4BFF63BF6FA1}"/>
          </ac:spMkLst>
        </pc:spChg>
        <pc:spChg chg="del">
          <ac:chgData name="Rui Cao" userId="a6960595-96e6-47d6-a8d8-833995379cc8" providerId="ADAL" clId="{05294892-BC04-4343-8982-1C55F32D20CA}" dt="2024-01-08T02:03:46.247" v="870" actId="21"/>
          <ac:spMkLst>
            <pc:docMk/>
            <pc:sldMk cId="2445344834" sldId="625"/>
            <ac:spMk id="9" creationId="{4949A66D-F214-6C6C-FF59-4E9B1953C20D}"/>
          </ac:spMkLst>
        </pc:spChg>
        <pc:graphicFrameChg chg="del">
          <ac:chgData name="Rui Cao" userId="a6960595-96e6-47d6-a8d8-833995379cc8" providerId="ADAL" clId="{05294892-BC04-4343-8982-1C55F32D20CA}" dt="2024-01-08T02:03:46.247" v="870" actId="21"/>
          <ac:graphicFrameMkLst>
            <pc:docMk/>
            <pc:sldMk cId="2445344834" sldId="625"/>
            <ac:graphicFrameMk id="8" creationId="{78105080-5E9D-E6B8-BFD1-09A117E9E1A0}"/>
          </ac:graphicFrameMkLst>
        </pc:graphicFrameChg>
        <pc:picChg chg="del">
          <ac:chgData name="Rui Cao" userId="a6960595-96e6-47d6-a8d8-833995379cc8" providerId="ADAL" clId="{05294892-BC04-4343-8982-1C55F32D20CA}" dt="2024-01-08T02:03:46.247" v="870" actId="21"/>
          <ac:picMkLst>
            <pc:docMk/>
            <pc:sldMk cId="2445344834" sldId="625"/>
            <ac:picMk id="4" creationId="{266E0592-F8BB-B507-8D7A-82711611B5E4}"/>
          </ac:picMkLst>
        </pc:picChg>
        <pc:picChg chg="del">
          <ac:chgData name="Rui Cao" userId="a6960595-96e6-47d6-a8d8-833995379cc8" providerId="ADAL" clId="{05294892-BC04-4343-8982-1C55F32D20CA}" dt="2024-01-08T02:03:46.247" v="870" actId="21"/>
          <ac:picMkLst>
            <pc:docMk/>
            <pc:sldMk cId="2445344834" sldId="625"/>
            <ac:picMk id="6" creationId="{0C4D91B0-1443-473B-3CCF-E00EA3D7D442}"/>
          </ac:picMkLst>
        </pc:picChg>
        <pc:picChg chg="del">
          <ac:chgData name="Rui Cao" userId="a6960595-96e6-47d6-a8d8-833995379cc8" providerId="ADAL" clId="{05294892-BC04-4343-8982-1C55F32D20CA}" dt="2024-01-08T02:03:46.247" v="870" actId="21"/>
          <ac:picMkLst>
            <pc:docMk/>
            <pc:sldMk cId="2445344834" sldId="625"/>
            <ac:picMk id="7" creationId="{96D2F359-BB72-1F65-A322-0BD200371751}"/>
          </ac:picMkLst>
        </pc:picChg>
      </pc:sldChg>
      <pc:sldChg chg="add del">
        <pc:chgData name="Rui Cao" userId="a6960595-96e6-47d6-a8d8-833995379cc8" providerId="ADAL" clId="{05294892-BC04-4343-8982-1C55F32D20CA}" dt="2024-01-08T02:04:41.891" v="874" actId="47"/>
        <pc:sldMkLst>
          <pc:docMk/>
          <pc:sldMk cId="1555174679" sldId="626"/>
        </pc:sldMkLst>
      </pc:sldChg>
      <pc:sldChg chg="add del">
        <pc:chgData name="Rui Cao" userId="a6960595-96e6-47d6-a8d8-833995379cc8" providerId="ADAL" clId="{05294892-BC04-4343-8982-1C55F32D20CA}" dt="2024-01-08T02:04:44.372" v="875" actId="47"/>
        <pc:sldMkLst>
          <pc:docMk/>
          <pc:sldMk cId="910320424" sldId="627"/>
        </pc:sldMkLst>
      </pc:sldChg>
      <pc:sldChg chg="delSp modSp add del mod">
        <pc:chgData name="Rui Cao" userId="a6960595-96e6-47d6-a8d8-833995379cc8" providerId="ADAL" clId="{05294892-BC04-4343-8982-1C55F32D20CA}" dt="2024-01-08T02:05:10.247" v="883" actId="47"/>
        <pc:sldMkLst>
          <pc:docMk/>
          <pc:sldMk cId="3745288604" sldId="628"/>
        </pc:sldMkLst>
        <pc:spChg chg="mod">
          <ac:chgData name="Rui Cao" userId="a6960595-96e6-47d6-a8d8-833995379cc8" providerId="ADAL" clId="{05294892-BC04-4343-8982-1C55F32D20CA}" dt="2024-01-08T01:57:25.866" v="29" actId="27636"/>
          <ac:spMkLst>
            <pc:docMk/>
            <pc:sldMk cId="3745288604" sldId="628"/>
            <ac:spMk id="3" creationId="{8B25C93F-89B4-42B9-980E-4F8E7F038577}"/>
          </ac:spMkLst>
        </pc:spChg>
        <pc:picChg chg="del">
          <ac:chgData name="Rui Cao" userId="a6960595-96e6-47d6-a8d8-833995379cc8" providerId="ADAL" clId="{05294892-BC04-4343-8982-1C55F32D20CA}" dt="2024-01-08T02:05:02.509" v="879" actId="21"/>
          <ac:picMkLst>
            <pc:docMk/>
            <pc:sldMk cId="3745288604" sldId="628"/>
            <ac:picMk id="5" creationId="{4423CB1E-E37E-6E90-024A-3C56D4054201}"/>
          </ac:picMkLst>
        </pc:picChg>
      </pc:sldChg>
      <pc:sldChg chg="add del">
        <pc:chgData name="Rui Cao" userId="a6960595-96e6-47d6-a8d8-833995379cc8" providerId="ADAL" clId="{05294892-BC04-4343-8982-1C55F32D20CA}" dt="2024-01-08T02:02:50.029" v="848" actId="47"/>
        <pc:sldMkLst>
          <pc:docMk/>
          <pc:sldMk cId="3891974668" sldId="629"/>
        </pc:sldMkLst>
      </pc:sldChg>
      <pc:sldChg chg="modSp add del mod">
        <pc:chgData name="Rui Cao" userId="a6960595-96e6-47d6-a8d8-833995379cc8" providerId="ADAL" clId="{05294892-BC04-4343-8982-1C55F32D20CA}" dt="2024-01-08T02:05:27.125" v="890" actId="47"/>
        <pc:sldMkLst>
          <pc:docMk/>
          <pc:sldMk cId="2024529068" sldId="630"/>
        </pc:sldMkLst>
        <pc:spChg chg="mod">
          <ac:chgData name="Rui Cao" userId="a6960595-96e6-47d6-a8d8-833995379cc8" providerId="ADAL" clId="{05294892-BC04-4343-8982-1C55F32D20CA}" dt="2024-01-08T02:05:16.857" v="885" actId="21"/>
          <ac:spMkLst>
            <pc:docMk/>
            <pc:sldMk cId="2024529068" sldId="630"/>
            <ac:spMk id="2" creationId="{6555F465-1F95-434C-954C-4BFF63BF6FA1}"/>
          </ac:spMkLst>
        </pc:spChg>
        <pc:spChg chg="mod">
          <ac:chgData name="Rui Cao" userId="a6960595-96e6-47d6-a8d8-833995379cc8" providerId="ADAL" clId="{05294892-BC04-4343-8982-1C55F32D20CA}" dt="2024-01-08T02:05:21.836" v="887" actId="21"/>
          <ac:spMkLst>
            <pc:docMk/>
            <pc:sldMk cId="2024529068" sldId="630"/>
            <ac:spMk id="3" creationId="{8B25C93F-89B4-42B9-980E-4F8E7F038577}"/>
          </ac:spMkLst>
        </pc:spChg>
      </pc:sldChg>
      <pc:sldChg chg="del">
        <pc:chgData name="Rui Cao" userId="a6960595-96e6-47d6-a8d8-833995379cc8" providerId="ADAL" clId="{05294892-BC04-4343-8982-1C55F32D20CA}" dt="2024-01-08T01:57:35.268" v="30" actId="47"/>
        <pc:sldMkLst>
          <pc:docMk/>
          <pc:sldMk cId="768862332" sldId="692"/>
        </pc:sldMkLst>
      </pc:sldChg>
      <pc:sldChg chg="del">
        <pc:chgData name="Rui Cao" userId="a6960595-96e6-47d6-a8d8-833995379cc8" providerId="ADAL" clId="{05294892-BC04-4343-8982-1C55F32D20CA}" dt="2024-01-08T01:57:35.268" v="30" actId="47"/>
        <pc:sldMkLst>
          <pc:docMk/>
          <pc:sldMk cId="1141207296" sldId="730"/>
        </pc:sldMkLst>
      </pc:sldChg>
      <pc:sldChg chg="modSp mod">
        <pc:chgData name="Rui Cao" userId="a6960595-96e6-47d6-a8d8-833995379cc8" providerId="ADAL" clId="{05294892-BC04-4343-8982-1C55F32D20CA}" dt="2024-01-10T03:44:49.345" v="4272" actId="21"/>
        <pc:sldMkLst>
          <pc:docMk/>
          <pc:sldMk cId="3298856949" sldId="737"/>
        </pc:sldMkLst>
        <pc:spChg chg="mod">
          <ac:chgData name="Rui Cao" userId="a6960595-96e6-47d6-a8d8-833995379cc8" providerId="ADAL" clId="{05294892-BC04-4343-8982-1C55F32D20CA}" dt="2024-01-10T03:44:49.345" v="4272" actId="21"/>
          <ac:spMkLst>
            <pc:docMk/>
            <pc:sldMk cId="3298856949" sldId="737"/>
            <ac:spMk id="3" creationId="{A58E5D1E-6D45-5920-C6F0-71FE5174D323}"/>
          </ac:spMkLst>
        </pc:spChg>
      </pc:sldChg>
      <pc:sldChg chg="addSp modSp new mod ord">
        <pc:chgData name="Rui Cao" userId="a6960595-96e6-47d6-a8d8-833995379cc8" providerId="ADAL" clId="{05294892-BC04-4343-8982-1C55F32D20CA}" dt="2024-01-10T03:30:04.872" v="3722" actId="12"/>
        <pc:sldMkLst>
          <pc:docMk/>
          <pc:sldMk cId="734751016" sldId="738"/>
        </pc:sldMkLst>
        <pc:spChg chg="mod">
          <ac:chgData name="Rui Cao" userId="a6960595-96e6-47d6-a8d8-833995379cc8" providerId="ADAL" clId="{05294892-BC04-4343-8982-1C55F32D20CA}" dt="2024-01-10T03:29:55.988" v="3721"/>
          <ac:spMkLst>
            <pc:docMk/>
            <pc:sldMk cId="734751016" sldId="738"/>
            <ac:spMk id="2" creationId="{ADD9508A-DBBB-B019-DF82-B2C8C49F876A}"/>
          </ac:spMkLst>
        </pc:spChg>
        <pc:spChg chg="mod">
          <ac:chgData name="Rui Cao" userId="a6960595-96e6-47d6-a8d8-833995379cc8" providerId="ADAL" clId="{05294892-BC04-4343-8982-1C55F32D20CA}" dt="2024-01-10T03:30:04.872" v="3722" actId="12"/>
          <ac:spMkLst>
            <pc:docMk/>
            <pc:sldMk cId="734751016" sldId="738"/>
            <ac:spMk id="3" creationId="{F4CD5A7C-2184-D42C-281A-6938B61A4E32}"/>
          </ac:spMkLst>
        </pc:spChg>
        <pc:spChg chg="add mod">
          <ac:chgData name="Rui Cao" userId="a6960595-96e6-47d6-a8d8-833995379cc8" providerId="ADAL" clId="{05294892-BC04-4343-8982-1C55F32D20CA}" dt="2024-01-08T20:21:04.759" v="1098" actId="14100"/>
          <ac:spMkLst>
            <pc:docMk/>
            <pc:sldMk cId="734751016" sldId="738"/>
            <ac:spMk id="8" creationId="{652EF8FE-2AE0-4AD6-868B-39B9E0C15AD3}"/>
          </ac:spMkLst>
        </pc:spChg>
        <pc:picChg chg="add mod">
          <ac:chgData name="Rui Cao" userId="a6960595-96e6-47d6-a8d8-833995379cc8" providerId="ADAL" clId="{05294892-BC04-4343-8982-1C55F32D20CA}" dt="2024-01-08T02:02:25.344" v="838" actId="1076"/>
          <ac:picMkLst>
            <pc:docMk/>
            <pc:sldMk cId="734751016" sldId="738"/>
            <ac:picMk id="7" creationId="{0362AD6C-1529-6F4D-AFB2-238C38946E67}"/>
          </ac:picMkLst>
        </pc:picChg>
      </pc:sldChg>
      <pc:sldChg chg="modSp new del mod">
        <pc:chgData name="Rui Cao" userId="a6960595-96e6-47d6-a8d8-833995379cc8" providerId="ADAL" clId="{05294892-BC04-4343-8982-1C55F32D20CA}" dt="2024-01-08T02:01:59.528" v="828" actId="47"/>
        <pc:sldMkLst>
          <pc:docMk/>
          <pc:sldMk cId="3867376108" sldId="738"/>
        </pc:sldMkLst>
        <pc:spChg chg="mod">
          <ac:chgData name="Rui Cao" userId="a6960595-96e6-47d6-a8d8-833995379cc8" providerId="ADAL" clId="{05294892-BC04-4343-8982-1C55F32D20CA}" dt="2024-01-08T02:01:54.869" v="827"/>
          <ac:spMkLst>
            <pc:docMk/>
            <pc:sldMk cId="3867376108" sldId="738"/>
            <ac:spMk id="3" creationId="{36275754-5DC3-C457-0654-55EBDE1C1BCC}"/>
          </ac:spMkLst>
        </pc:spChg>
      </pc:sldChg>
      <pc:sldChg chg="addSp delSp modSp new del mod">
        <pc:chgData name="Rui Cao" userId="a6960595-96e6-47d6-a8d8-833995379cc8" providerId="ADAL" clId="{05294892-BC04-4343-8982-1C55F32D20CA}" dt="2024-01-10T03:30:33.306" v="3728" actId="47"/>
        <pc:sldMkLst>
          <pc:docMk/>
          <pc:sldMk cId="1147584490" sldId="739"/>
        </pc:sldMkLst>
        <pc:spChg chg="mod">
          <ac:chgData name="Rui Cao" userId="a6960595-96e6-47d6-a8d8-833995379cc8" providerId="ADAL" clId="{05294892-BC04-4343-8982-1C55F32D20CA}" dt="2024-01-08T20:22:28.876" v="1155" actId="20577"/>
          <ac:spMkLst>
            <pc:docMk/>
            <pc:sldMk cId="1147584490" sldId="739"/>
            <ac:spMk id="2" creationId="{FA7AEAE3-5F58-0918-D40F-6C4342B5819D}"/>
          </ac:spMkLst>
        </pc:spChg>
        <pc:spChg chg="mod">
          <ac:chgData name="Rui Cao" userId="a6960595-96e6-47d6-a8d8-833995379cc8" providerId="ADAL" clId="{05294892-BC04-4343-8982-1C55F32D20CA}" dt="2024-01-08T20:24:26.661" v="1290" actId="1076"/>
          <ac:spMkLst>
            <pc:docMk/>
            <pc:sldMk cId="1147584490" sldId="739"/>
            <ac:spMk id="3" creationId="{4DDFB4A9-62A2-E063-67E9-16135C340A4B}"/>
          </ac:spMkLst>
        </pc:spChg>
        <pc:spChg chg="add del mod">
          <ac:chgData name="Rui Cao" userId="a6960595-96e6-47d6-a8d8-833995379cc8" providerId="ADAL" clId="{05294892-BC04-4343-8982-1C55F32D20CA}" dt="2024-01-08T20:22:46.720" v="1186" actId="478"/>
          <ac:spMkLst>
            <pc:docMk/>
            <pc:sldMk cId="1147584490" sldId="739"/>
            <ac:spMk id="9" creationId="{DD895E2E-1CB7-DA2F-1089-0B87EAD1B257}"/>
          </ac:spMkLst>
        </pc:spChg>
        <pc:picChg chg="add del mod">
          <ac:chgData name="Rui Cao" userId="a6960595-96e6-47d6-a8d8-833995379cc8" providerId="ADAL" clId="{05294892-BC04-4343-8982-1C55F32D20CA}" dt="2024-01-08T20:22:46.720" v="1186" actId="478"/>
          <ac:picMkLst>
            <pc:docMk/>
            <pc:sldMk cId="1147584490" sldId="739"/>
            <ac:picMk id="7" creationId="{12684AA5-978E-4585-BB1B-FB814C5F9E75}"/>
          </ac:picMkLst>
        </pc:picChg>
        <pc:picChg chg="add del mod">
          <ac:chgData name="Rui Cao" userId="a6960595-96e6-47d6-a8d8-833995379cc8" providerId="ADAL" clId="{05294892-BC04-4343-8982-1C55F32D20CA}" dt="2024-01-10T03:30:22.957" v="3723" actId="21"/>
          <ac:picMkLst>
            <pc:docMk/>
            <pc:sldMk cId="1147584490" sldId="739"/>
            <ac:picMk id="8" creationId="{F7299AFF-D7D1-DB4F-B231-956F799C6622}"/>
          </ac:picMkLst>
        </pc:picChg>
      </pc:sldChg>
      <pc:sldChg chg="modSp new mod ord">
        <pc:chgData name="Rui Cao" userId="a6960595-96e6-47d6-a8d8-833995379cc8" providerId="ADAL" clId="{05294892-BC04-4343-8982-1C55F32D20CA}" dt="2024-01-09T23:55:02.401" v="2727" actId="20577"/>
        <pc:sldMkLst>
          <pc:docMk/>
          <pc:sldMk cId="2964808037" sldId="740"/>
        </pc:sldMkLst>
        <pc:spChg chg="mod">
          <ac:chgData name="Rui Cao" userId="a6960595-96e6-47d6-a8d8-833995379cc8" providerId="ADAL" clId="{05294892-BC04-4343-8982-1C55F32D20CA}" dt="2024-01-08T02:03:08.374" v="853"/>
          <ac:spMkLst>
            <pc:docMk/>
            <pc:sldMk cId="2964808037" sldId="740"/>
            <ac:spMk id="2" creationId="{0235D09E-4ED1-1B4D-8BF9-F9072FCB4C3E}"/>
          </ac:spMkLst>
        </pc:spChg>
        <pc:spChg chg="mod">
          <ac:chgData name="Rui Cao" userId="a6960595-96e6-47d6-a8d8-833995379cc8" providerId="ADAL" clId="{05294892-BC04-4343-8982-1C55F32D20CA}" dt="2024-01-09T23:55:02.401" v="2727" actId="20577"/>
          <ac:spMkLst>
            <pc:docMk/>
            <pc:sldMk cId="2964808037" sldId="740"/>
            <ac:spMk id="3" creationId="{9EC9C8E7-E2AE-C6E8-7D56-29BFD83DFA21}"/>
          </ac:spMkLst>
        </pc:spChg>
      </pc:sldChg>
      <pc:sldChg chg="addSp modSp new mod">
        <pc:chgData name="Rui Cao" userId="a6960595-96e6-47d6-a8d8-833995379cc8" providerId="ADAL" clId="{05294892-BC04-4343-8982-1C55F32D20CA}" dt="2024-01-10T03:39:52.928" v="3983" actId="20577"/>
        <pc:sldMkLst>
          <pc:docMk/>
          <pc:sldMk cId="2369045026" sldId="741"/>
        </pc:sldMkLst>
        <pc:spChg chg="mod">
          <ac:chgData name="Rui Cao" userId="a6960595-96e6-47d6-a8d8-833995379cc8" providerId="ADAL" clId="{05294892-BC04-4343-8982-1C55F32D20CA}" dt="2024-01-10T03:39:52.928" v="3983" actId="20577"/>
          <ac:spMkLst>
            <pc:docMk/>
            <pc:sldMk cId="2369045026" sldId="741"/>
            <ac:spMk id="2" creationId="{02028C7A-C969-186B-E8B7-CD6032B7F602}"/>
          </ac:spMkLst>
        </pc:spChg>
        <pc:spChg chg="mod">
          <ac:chgData name="Rui Cao" userId="a6960595-96e6-47d6-a8d8-833995379cc8" providerId="ADAL" clId="{05294892-BC04-4343-8982-1C55F32D20CA}" dt="2024-01-10T03:35:15.719" v="3879" actId="1035"/>
          <ac:spMkLst>
            <pc:docMk/>
            <pc:sldMk cId="2369045026" sldId="741"/>
            <ac:spMk id="3" creationId="{A64EA7E4-534E-73D2-8A39-63091BFD0779}"/>
          </ac:spMkLst>
        </pc:spChg>
        <pc:spChg chg="mod">
          <ac:chgData name="Rui Cao" userId="a6960595-96e6-47d6-a8d8-833995379cc8" providerId="ADAL" clId="{05294892-BC04-4343-8982-1C55F32D20CA}" dt="2024-01-10T03:35:42.813" v="3905" actId="1035"/>
          <ac:spMkLst>
            <pc:docMk/>
            <pc:sldMk cId="2369045026" sldId="741"/>
            <ac:spMk id="4" creationId="{7337B39B-0E27-FA6C-C6D0-22A05CEAC475}"/>
          </ac:spMkLst>
        </pc:spChg>
        <pc:spChg chg="add mod">
          <ac:chgData name="Rui Cao" userId="a6960595-96e6-47d6-a8d8-833995379cc8" providerId="ADAL" clId="{05294892-BC04-4343-8982-1C55F32D20CA}" dt="2024-01-10T03:35:31.009" v="3900" actId="1038"/>
          <ac:spMkLst>
            <pc:docMk/>
            <pc:sldMk cId="2369045026" sldId="741"/>
            <ac:spMk id="11" creationId="{699CAADE-29F4-A01B-0CAC-AA145AB4094B}"/>
          </ac:spMkLst>
        </pc:spChg>
        <pc:graphicFrameChg chg="add mod ord modGraphic">
          <ac:chgData name="Rui Cao" userId="a6960595-96e6-47d6-a8d8-833995379cc8" providerId="ADAL" clId="{05294892-BC04-4343-8982-1C55F32D20CA}" dt="2024-01-10T03:35:39.635" v="3901" actId="167"/>
          <ac:graphicFrameMkLst>
            <pc:docMk/>
            <pc:sldMk cId="2369045026" sldId="741"/>
            <ac:graphicFrameMk id="10" creationId="{A7B22F58-8FFF-062D-CAD2-6C1ABF0688FD}"/>
          </ac:graphicFrameMkLst>
        </pc:graphicFrameChg>
        <pc:picChg chg="add mod">
          <ac:chgData name="Rui Cao" userId="a6960595-96e6-47d6-a8d8-833995379cc8" providerId="ADAL" clId="{05294892-BC04-4343-8982-1C55F32D20CA}" dt="2024-01-10T03:35:23.070" v="3889" actId="1037"/>
          <ac:picMkLst>
            <pc:docMk/>
            <pc:sldMk cId="2369045026" sldId="741"/>
            <ac:picMk id="7" creationId="{88DBBB97-537C-ECA2-30F3-13198FC32F0A}"/>
          </ac:picMkLst>
        </pc:picChg>
        <pc:picChg chg="add mod">
          <ac:chgData name="Rui Cao" userId="a6960595-96e6-47d6-a8d8-833995379cc8" providerId="ADAL" clId="{05294892-BC04-4343-8982-1C55F32D20CA}" dt="2024-01-10T03:35:23.070" v="3889" actId="1037"/>
          <ac:picMkLst>
            <pc:docMk/>
            <pc:sldMk cId="2369045026" sldId="741"/>
            <ac:picMk id="8" creationId="{2A64C713-5E47-EBED-2E4B-7B29EC196339}"/>
          </ac:picMkLst>
        </pc:picChg>
        <pc:picChg chg="add mod">
          <ac:chgData name="Rui Cao" userId="a6960595-96e6-47d6-a8d8-833995379cc8" providerId="ADAL" clId="{05294892-BC04-4343-8982-1C55F32D20CA}" dt="2024-01-10T03:35:23.070" v="3889" actId="1037"/>
          <ac:picMkLst>
            <pc:docMk/>
            <pc:sldMk cId="2369045026" sldId="741"/>
            <ac:picMk id="9" creationId="{76916DA4-4A27-351C-7A59-7F7BFB5EF85A}"/>
          </ac:picMkLst>
        </pc:picChg>
      </pc:sldChg>
      <pc:sldChg chg="addSp modSp new mod">
        <pc:chgData name="Rui Cao" userId="a6960595-96e6-47d6-a8d8-833995379cc8" providerId="ADAL" clId="{05294892-BC04-4343-8982-1C55F32D20CA}" dt="2024-01-10T03:42:48.207" v="4185"/>
        <pc:sldMkLst>
          <pc:docMk/>
          <pc:sldMk cId="602121636" sldId="742"/>
        </pc:sldMkLst>
        <pc:spChg chg="mod">
          <ac:chgData name="Rui Cao" userId="a6960595-96e6-47d6-a8d8-833995379cc8" providerId="ADAL" clId="{05294892-BC04-4343-8982-1C55F32D20CA}" dt="2024-01-10T03:35:57.442" v="3917" actId="20577"/>
          <ac:spMkLst>
            <pc:docMk/>
            <pc:sldMk cId="602121636" sldId="742"/>
            <ac:spMk id="2" creationId="{0E0DB6E9-1EDB-361C-3568-0BC00776AB0E}"/>
          </ac:spMkLst>
        </pc:spChg>
        <pc:spChg chg="mod">
          <ac:chgData name="Rui Cao" userId="a6960595-96e6-47d6-a8d8-833995379cc8" providerId="ADAL" clId="{05294892-BC04-4343-8982-1C55F32D20CA}" dt="2024-01-10T03:42:48.207" v="4185"/>
          <ac:spMkLst>
            <pc:docMk/>
            <pc:sldMk cId="602121636" sldId="742"/>
            <ac:spMk id="3" creationId="{E6D796CD-E748-BF07-37B7-9907734D9006}"/>
          </ac:spMkLst>
        </pc:spChg>
        <pc:picChg chg="add mod">
          <ac:chgData name="Rui Cao" userId="a6960595-96e6-47d6-a8d8-833995379cc8" providerId="ADAL" clId="{05294892-BC04-4343-8982-1C55F32D20CA}" dt="2024-01-10T03:42:35.775" v="4177" actId="1076"/>
          <ac:picMkLst>
            <pc:docMk/>
            <pc:sldMk cId="602121636" sldId="742"/>
            <ac:picMk id="7" creationId="{549CDF45-41D8-E2FA-F79F-ED849156FCC2}"/>
          </ac:picMkLst>
        </pc:picChg>
      </pc:sldChg>
      <pc:sldChg chg="modSp new add del mod">
        <pc:chgData name="Rui Cao" userId="a6960595-96e6-47d6-a8d8-833995379cc8" providerId="ADAL" clId="{05294892-BC04-4343-8982-1C55F32D20CA}" dt="2024-01-10T03:43:28.507" v="4188" actId="47"/>
        <pc:sldMkLst>
          <pc:docMk/>
          <pc:sldMk cId="3852016904" sldId="743"/>
        </pc:sldMkLst>
        <pc:spChg chg="mod">
          <ac:chgData name="Rui Cao" userId="a6960595-96e6-47d6-a8d8-833995379cc8" providerId="ADAL" clId="{05294892-BC04-4343-8982-1C55F32D20CA}" dt="2024-01-08T02:05:18.854" v="886"/>
          <ac:spMkLst>
            <pc:docMk/>
            <pc:sldMk cId="3852016904" sldId="743"/>
            <ac:spMk id="2" creationId="{B99C15C8-2286-0B46-B258-70E7FBAAFD42}"/>
          </ac:spMkLst>
        </pc:spChg>
        <pc:spChg chg="mod">
          <ac:chgData name="Rui Cao" userId="a6960595-96e6-47d6-a8d8-833995379cc8" providerId="ADAL" clId="{05294892-BC04-4343-8982-1C55F32D20CA}" dt="2024-01-08T02:05:25.352" v="889" actId="12"/>
          <ac:spMkLst>
            <pc:docMk/>
            <pc:sldMk cId="3852016904" sldId="743"/>
            <ac:spMk id="3" creationId="{6D3961FA-B309-723B-0949-3BA1B831CAD8}"/>
          </ac:spMkLst>
        </pc:spChg>
      </pc:sldChg>
      <pc:sldChg chg="addSp modSp add del mod ord">
        <pc:chgData name="Rui Cao" userId="a6960595-96e6-47d6-a8d8-833995379cc8" providerId="ADAL" clId="{05294892-BC04-4343-8982-1C55F32D20CA}" dt="2024-01-10T03:29:26.739" v="3709"/>
        <pc:sldMkLst>
          <pc:docMk/>
          <pc:sldMk cId="1752364036" sldId="744"/>
        </pc:sldMkLst>
        <pc:spChg chg="mod">
          <ac:chgData name="Rui Cao" userId="a6960595-96e6-47d6-a8d8-833995379cc8" providerId="ADAL" clId="{05294892-BC04-4343-8982-1C55F32D20CA}" dt="2024-01-10T03:29:17.786" v="3707" actId="20577"/>
          <ac:spMkLst>
            <pc:docMk/>
            <pc:sldMk cId="1752364036" sldId="744"/>
            <ac:spMk id="2" creationId="{0235D09E-4ED1-1B4D-8BF9-F9072FCB4C3E}"/>
          </ac:spMkLst>
        </pc:spChg>
        <pc:spChg chg="mod">
          <ac:chgData name="Rui Cao" userId="a6960595-96e6-47d6-a8d8-833995379cc8" providerId="ADAL" clId="{05294892-BC04-4343-8982-1C55F32D20CA}" dt="2024-01-10T03:29:09.308" v="3687" actId="20577"/>
          <ac:spMkLst>
            <pc:docMk/>
            <pc:sldMk cId="1752364036" sldId="744"/>
            <ac:spMk id="3" creationId="{9EC9C8E7-E2AE-C6E8-7D56-29BFD83DFA21}"/>
          </ac:spMkLst>
        </pc:spChg>
        <pc:spChg chg="add mod">
          <ac:chgData name="Rui Cao" userId="a6960595-96e6-47d6-a8d8-833995379cc8" providerId="ADAL" clId="{05294892-BC04-4343-8982-1C55F32D20CA}" dt="2024-01-08T20:31:28.573" v="1557" actId="1076"/>
          <ac:spMkLst>
            <pc:docMk/>
            <pc:sldMk cId="1752364036" sldId="744"/>
            <ac:spMk id="7" creationId="{908A50E6-F4AE-B64F-AD53-0AEF63CC79CF}"/>
          </ac:spMkLst>
        </pc:spChg>
      </pc:sldChg>
      <pc:sldChg chg="addSp delSp modSp add mod">
        <pc:chgData name="Rui Cao" userId="a6960595-96e6-47d6-a8d8-833995379cc8" providerId="ADAL" clId="{05294892-BC04-4343-8982-1C55F32D20CA}" dt="2024-01-10T03:02:47.849" v="3237" actId="1035"/>
        <pc:sldMkLst>
          <pc:docMk/>
          <pc:sldMk cId="2361524693" sldId="745"/>
        </pc:sldMkLst>
        <pc:spChg chg="mod">
          <ac:chgData name="Rui Cao" userId="a6960595-96e6-47d6-a8d8-833995379cc8" providerId="ADAL" clId="{05294892-BC04-4343-8982-1C55F32D20CA}" dt="2024-01-09T23:57:01.402" v="2824" actId="20577"/>
          <ac:spMkLst>
            <pc:docMk/>
            <pc:sldMk cId="2361524693" sldId="745"/>
            <ac:spMk id="2" creationId="{0235D09E-4ED1-1B4D-8BF9-F9072FCB4C3E}"/>
          </ac:spMkLst>
        </pc:spChg>
        <pc:spChg chg="mod">
          <ac:chgData name="Rui Cao" userId="a6960595-96e6-47d6-a8d8-833995379cc8" providerId="ADAL" clId="{05294892-BC04-4343-8982-1C55F32D20CA}" dt="2024-01-10T03:01:46.092" v="3222" actId="21"/>
          <ac:spMkLst>
            <pc:docMk/>
            <pc:sldMk cId="2361524693" sldId="745"/>
            <ac:spMk id="3" creationId="{9EC9C8E7-E2AE-C6E8-7D56-29BFD83DFA21}"/>
          </ac:spMkLst>
        </pc:spChg>
        <pc:graphicFrameChg chg="add mod">
          <ac:chgData name="Rui Cao" userId="a6960595-96e6-47d6-a8d8-833995379cc8" providerId="ADAL" clId="{05294892-BC04-4343-8982-1C55F32D20CA}" dt="2024-01-10T03:02:47.849" v="3237" actId="1035"/>
          <ac:graphicFrameMkLst>
            <pc:docMk/>
            <pc:sldMk cId="2361524693" sldId="745"/>
            <ac:graphicFrameMk id="9" creationId="{27BFD79D-13BD-4F25-DBE6-52AAA71CA5E8}"/>
          </ac:graphicFrameMkLst>
        </pc:graphicFrameChg>
        <pc:picChg chg="add del mod">
          <ac:chgData name="Rui Cao" userId="a6960595-96e6-47d6-a8d8-833995379cc8" providerId="ADAL" clId="{05294892-BC04-4343-8982-1C55F32D20CA}" dt="2024-01-10T02:49:03.398" v="3082" actId="21"/>
          <ac:picMkLst>
            <pc:docMk/>
            <pc:sldMk cId="2361524693" sldId="745"/>
            <ac:picMk id="8" creationId="{FA723F40-85C3-91D3-EFF3-ED0727E069B2}"/>
          </ac:picMkLst>
        </pc:picChg>
      </pc:sldChg>
      <pc:sldChg chg="modSp add del mod">
        <pc:chgData name="Rui Cao" userId="a6960595-96e6-47d6-a8d8-833995379cc8" providerId="ADAL" clId="{05294892-BC04-4343-8982-1C55F32D20CA}" dt="2024-01-09T23:30:41.572" v="2722" actId="47"/>
        <pc:sldMkLst>
          <pc:docMk/>
          <pc:sldMk cId="4196786343" sldId="745"/>
        </pc:sldMkLst>
        <pc:spChg chg="mod">
          <ac:chgData name="Rui Cao" userId="a6960595-96e6-47d6-a8d8-833995379cc8" providerId="ADAL" clId="{05294892-BC04-4343-8982-1C55F32D20CA}" dt="2024-01-09T22:15:41.009" v="2375"/>
          <ac:spMkLst>
            <pc:docMk/>
            <pc:sldMk cId="4196786343" sldId="745"/>
            <ac:spMk id="3" creationId="{00000000-0000-0000-0000-000000000000}"/>
          </ac:spMkLst>
        </pc:spChg>
      </pc:sldChg>
      <pc:sldChg chg="addSp modSp add mod">
        <pc:chgData name="Rui Cao" userId="a6960595-96e6-47d6-a8d8-833995379cc8" providerId="ADAL" clId="{05294892-BC04-4343-8982-1C55F32D20CA}" dt="2024-01-10T03:28:19.538" v="3659" actId="1076"/>
        <pc:sldMkLst>
          <pc:docMk/>
          <pc:sldMk cId="2533658698" sldId="746"/>
        </pc:sldMkLst>
        <pc:spChg chg="mod">
          <ac:chgData name="Rui Cao" userId="a6960595-96e6-47d6-a8d8-833995379cc8" providerId="ADAL" clId="{05294892-BC04-4343-8982-1C55F32D20CA}" dt="2024-01-10T03:24:28.775" v="3525" actId="20577"/>
          <ac:spMkLst>
            <pc:docMk/>
            <pc:sldMk cId="2533658698" sldId="746"/>
            <ac:spMk id="2" creationId="{0235D09E-4ED1-1B4D-8BF9-F9072FCB4C3E}"/>
          </ac:spMkLst>
        </pc:spChg>
        <pc:spChg chg="mod">
          <ac:chgData name="Rui Cao" userId="a6960595-96e6-47d6-a8d8-833995379cc8" providerId="ADAL" clId="{05294892-BC04-4343-8982-1C55F32D20CA}" dt="2024-01-10T03:28:19.538" v="3659" actId="1076"/>
          <ac:spMkLst>
            <pc:docMk/>
            <pc:sldMk cId="2533658698" sldId="746"/>
            <ac:spMk id="3" creationId="{9EC9C8E7-E2AE-C6E8-7D56-29BFD83DFA21}"/>
          </ac:spMkLst>
        </pc:spChg>
        <pc:picChg chg="add mod">
          <ac:chgData name="Rui Cao" userId="a6960595-96e6-47d6-a8d8-833995379cc8" providerId="ADAL" clId="{05294892-BC04-4343-8982-1C55F32D20CA}" dt="2024-01-10T03:28:15.533" v="3658" actId="1076"/>
          <ac:picMkLst>
            <pc:docMk/>
            <pc:sldMk cId="2533658698" sldId="746"/>
            <ac:picMk id="7" creationId="{F8ADF1C2-7C1C-7F28-EEA3-149E0B56932C}"/>
          </ac:picMkLst>
        </pc:picChg>
      </pc:sldChg>
      <pc:sldChg chg="addSp delSp modSp add mod">
        <pc:chgData name="Rui Cao" userId="a6960595-96e6-47d6-a8d8-833995379cc8" providerId="ADAL" clId="{05294892-BC04-4343-8982-1C55F32D20CA}" dt="2024-01-10T03:30:27.756" v="3727" actId="1076"/>
        <pc:sldMkLst>
          <pc:docMk/>
          <pc:sldMk cId="64364082" sldId="747"/>
        </pc:sldMkLst>
        <pc:spChg chg="mod">
          <ac:chgData name="Rui Cao" userId="a6960595-96e6-47d6-a8d8-833995379cc8" providerId="ADAL" clId="{05294892-BC04-4343-8982-1C55F32D20CA}" dt="2024-01-10T03:27:07.677" v="3625" actId="20577"/>
          <ac:spMkLst>
            <pc:docMk/>
            <pc:sldMk cId="64364082" sldId="747"/>
            <ac:spMk id="2" creationId="{0235D09E-4ED1-1B4D-8BF9-F9072FCB4C3E}"/>
          </ac:spMkLst>
        </pc:spChg>
        <pc:spChg chg="mod">
          <ac:chgData name="Rui Cao" userId="a6960595-96e6-47d6-a8d8-833995379cc8" providerId="ADAL" clId="{05294892-BC04-4343-8982-1C55F32D20CA}" dt="2024-01-10T03:28:49.537" v="3684" actId="20577"/>
          <ac:spMkLst>
            <pc:docMk/>
            <pc:sldMk cId="64364082" sldId="747"/>
            <ac:spMk id="3" creationId="{9EC9C8E7-E2AE-C6E8-7D56-29BFD83DFA21}"/>
          </ac:spMkLst>
        </pc:spChg>
        <pc:picChg chg="del">
          <ac:chgData name="Rui Cao" userId="a6960595-96e6-47d6-a8d8-833995379cc8" providerId="ADAL" clId="{05294892-BC04-4343-8982-1C55F32D20CA}" dt="2024-01-10T03:27:04.865" v="3623" actId="478"/>
          <ac:picMkLst>
            <pc:docMk/>
            <pc:sldMk cId="64364082" sldId="747"/>
            <ac:picMk id="7" creationId="{F8ADF1C2-7C1C-7F28-EEA3-149E0B56932C}"/>
          </ac:picMkLst>
        </pc:picChg>
        <pc:picChg chg="add mod">
          <ac:chgData name="Rui Cao" userId="a6960595-96e6-47d6-a8d8-833995379cc8" providerId="ADAL" clId="{05294892-BC04-4343-8982-1C55F32D20CA}" dt="2024-01-10T03:30:27.756" v="3727" actId="1076"/>
          <ac:picMkLst>
            <pc:docMk/>
            <pc:sldMk cId="64364082" sldId="747"/>
            <ac:picMk id="8" creationId="{B8A18EF9-D918-7F34-CE86-EDDD86A5CDFB}"/>
          </ac:picMkLst>
        </pc:picChg>
      </pc:sldChg>
      <pc:sldChg chg="modSp new mod">
        <pc:chgData name="Rui Cao" userId="a6960595-96e6-47d6-a8d8-833995379cc8" providerId="ADAL" clId="{05294892-BC04-4343-8982-1C55F32D20CA}" dt="2024-01-10T03:29:31.336" v="3718" actId="20577"/>
        <pc:sldMkLst>
          <pc:docMk/>
          <pc:sldMk cId="1638703214" sldId="748"/>
        </pc:sldMkLst>
        <pc:spChg chg="mod">
          <ac:chgData name="Rui Cao" userId="a6960595-96e6-47d6-a8d8-833995379cc8" providerId="ADAL" clId="{05294892-BC04-4343-8982-1C55F32D20CA}" dt="2024-01-10T03:29:31.336" v="3718" actId="20577"/>
          <ac:spMkLst>
            <pc:docMk/>
            <pc:sldMk cId="1638703214" sldId="748"/>
            <ac:spMk id="2" creationId="{0FD4D70A-7E41-8BE9-FAE2-BE81446D1AE0}"/>
          </ac:spMkLst>
        </pc:spChg>
      </pc:sldChg>
      <pc:sldChg chg="modSp add mod">
        <pc:chgData name="Rui Cao" userId="a6960595-96e6-47d6-a8d8-833995379cc8" providerId="ADAL" clId="{05294892-BC04-4343-8982-1C55F32D20CA}" dt="2024-01-10T03:45:40.202" v="4411" actId="20577"/>
        <pc:sldMkLst>
          <pc:docMk/>
          <pc:sldMk cId="2039923306" sldId="749"/>
        </pc:sldMkLst>
        <pc:spChg chg="mod">
          <ac:chgData name="Rui Cao" userId="a6960595-96e6-47d6-a8d8-833995379cc8" providerId="ADAL" clId="{05294892-BC04-4343-8982-1C55F32D20CA}" dt="2024-01-10T03:44:54.974" v="4275" actId="20577"/>
          <ac:spMkLst>
            <pc:docMk/>
            <pc:sldMk cId="2039923306" sldId="749"/>
            <ac:spMk id="2" creationId="{F5E2EC1B-5750-FD29-6932-672FBF80DE6C}"/>
          </ac:spMkLst>
        </pc:spChg>
        <pc:spChg chg="mod">
          <ac:chgData name="Rui Cao" userId="a6960595-96e6-47d6-a8d8-833995379cc8" providerId="ADAL" clId="{05294892-BC04-4343-8982-1C55F32D20CA}" dt="2024-01-10T03:45:40.202" v="4411" actId="20577"/>
          <ac:spMkLst>
            <pc:docMk/>
            <pc:sldMk cId="2039923306" sldId="749"/>
            <ac:spMk id="3" creationId="{A58E5D1E-6D45-5920-C6F0-71FE5174D323}"/>
          </ac:spMkLst>
        </pc:spChg>
      </pc:sldChg>
      <pc:sldChg chg="del">
        <pc:chgData name="Rui Cao" userId="a6960595-96e6-47d6-a8d8-833995379cc8" providerId="ADAL" clId="{05294892-BC04-4343-8982-1C55F32D20CA}" dt="2024-01-08T01:57:35.268" v="30" actId="47"/>
        <pc:sldMkLst>
          <pc:docMk/>
          <pc:sldMk cId="1443059641" sldId="750"/>
        </pc:sldMkLst>
      </pc:sldChg>
      <pc:sldChg chg="del">
        <pc:chgData name="Rui Cao" userId="a6960595-96e6-47d6-a8d8-833995379cc8" providerId="ADAL" clId="{05294892-BC04-4343-8982-1C55F32D20CA}" dt="2024-01-08T01:57:35.268" v="30" actId="47"/>
        <pc:sldMkLst>
          <pc:docMk/>
          <pc:sldMk cId="1518006189" sldId="751"/>
        </pc:sldMkLst>
      </pc:sldChg>
      <pc:sldChg chg="del">
        <pc:chgData name="Rui Cao" userId="a6960595-96e6-47d6-a8d8-833995379cc8" providerId="ADAL" clId="{05294892-BC04-4343-8982-1C55F32D20CA}" dt="2024-01-08T01:57:35.268" v="30" actId="47"/>
        <pc:sldMkLst>
          <pc:docMk/>
          <pc:sldMk cId="1229619819" sldId="752"/>
        </pc:sldMkLst>
      </pc:sldChg>
      <pc:sldChg chg="del">
        <pc:chgData name="Rui Cao" userId="a6960595-96e6-47d6-a8d8-833995379cc8" providerId="ADAL" clId="{05294892-BC04-4343-8982-1C55F32D20CA}" dt="2024-01-08T01:57:35.268" v="30" actId="47"/>
        <pc:sldMkLst>
          <pc:docMk/>
          <pc:sldMk cId="1748335574" sldId="753"/>
        </pc:sldMkLst>
      </pc:sldChg>
      <pc:sldMasterChg chg="modSp mod delSldLayout">
        <pc:chgData name="Rui Cao" userId="a6960595-96e6-47d6-a8d8-833995379cc8" providerId="ADAL" clId="{05294892-BC04-4343-8982-1C55F32D20CA}" dt="2024-01-08T20:17:59.262" v="1081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05294892-BC04-4343-8982-1C55F32D20CA}" dt="2024-01-08T20:17:59.262" v="1081" actId="20577"/>
          <ac:spMkLst>
            <pc:docMk/>
            <pc:sldMasterMk cId="0" sldId="2147483648"/>
            <ac:spMk id="10" creationId="{00000000-0000-0000-0000-000000000000}"/>
          </ac:spMkLst>
        </pc:spChg>
        <pc:sldLayoutChg chg="del">
          <pc:chgData name="Rui Cao" userId="a6960595-96e6-47d6-a8d8-833995379cc8" providerId="ADAL" clId="{05294892-BC04-4343-8982-1C55F32D20CA}" dt="2024-01-08T02:05:27.125" v="890" actId="47"/>
          <pc:sldLayoutMkLst>
            <pc:docMk/>
            <pc:sldMasterMk cId="0" sldId="2147483648"/>
            <pc:sldLayoutMk cId="1492098406" sldId="2147483660"/>
          </pc:sldLayoutMkLst>
        </pc:sldLayoutChg>
      </pc:sldMasterChg>
    </pc:docChg>
  </pc:docChgLst>
  <pc:docChgLst>
    <pc:chgData name="Rui Cao" userId="a6960595-96e6-47d6-a8d8-833995379cc8" providerId="ADAL" clId="{5D0F6275-D415-48E7-BDDA-D47C42BD04AF}"/>
    <pc:docChg chg="custSel addSld delSld modSld sldOrd">
      <pc:chgData name="Rui Cao" userId="a6960595-96e6-47d6-a8d8-833995379cc8" providerId="ADAL" clId="{5D0F6275-D415-48E7-BDDA-D47C42BD04AF}" dt="2023-10-13T05:59:05.606" v="408" actId="1076"/>
      <pc:docMkLst>
        <pc:docMk/>
      </pc:docMkLst>
      <pc:sldChg chg="modSp mod">
        <pc:chgData name="Rui Cao" userId="a6960595-96e6-47d6-a8d8-833995379cc8" providerId="ADAL" clId="{5D0F6275-D415-48E7-BDDA-D47C42BD04AF}" dt="2023-10-13T05:24:07.762" v="173" actId="20577"/>
        <pc:sldMkLst>
          <pc:docMk/>
          <pc:sldMk cId="0" sldId="256"/>
        </pc:sldMkLst>
        <pc:spChg chg="mod">
          <ac:chgData name="Rui Cao" userId="a6960595-96e6-47d6-a8d8-833995379cc8" providerId="ADAL" clId="{5D0F6275-D415-48E7-BDDA-D47C42BD04AF}" dt="2023-10-13T05:24:07.762" v="17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5D0F6275-D415-48E7-BDDA-D47C42BD04AF}" dt="2023-10-13T05:19:33.28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5D0F6275-D415-48E7-BDDA-D47C42BD04AF}" dt="2023-10-13T05:21:37.713" v="1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5D0F6275-D415-48E7-BDDA-D47C42BD04AF}" dt="2023-10-13T05:38:38.262" v="287" actId="20577"/>
        <pc:sldMkLst>
          <pc:docMk/>
          <pc:sldMk cId="4238932453" sldId="339"/>
        </pc:sldMkLst>
        <pc:spChg chg="mod">
          <ac:chgData name="Rui Cao" userId="a6960595-96e6-47d6-a8d8-833995379cc8" providerId="ADAL" clId="{5D0F6275-D415-48E7-BDDA-D47C42BD04AF}" dt="2023-10-13T05:38:38.262" v="28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1963397786" sldId="69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554933309" sldId="717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02792869" sldId="71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33037486" sldId="720"/>
        </pc:sldMkLst>
      </pc:sldChg>
      <pc:sldChg chg="ord">
        <pc:chgData name="Rui Cao" userId="a6960595-96e6-47d6-a8d8-833995379cc8" providerId="ADAL" clId="{5D0F6275-D415-48E7-BDDA-D47C42BD04AF}" dt="2023-10-13T05:34:22.579" v="232"/>
        <pc:sldMkLst>
          <pc:docMk/>
          <pc:sldMk cId="1702768434" sldId="72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98674225" sldId="725"/>
        </pc:sldMkLst>
      </pc:sldChg>
      <pc:sldChg chg="addSp delSp modSp mod">
        <pc:chgData name="Rui Cao" userId="a6960595-96e6-47d6-a8d8-833995379cc8" providerId="ADAL" clId="{5D0F6275-D415-48E7-BDDA-D47C42BD04AF}" dt="2023-10-13T05:50:47.936" v="399" actId="20577"/>
        <pc:sldMkLst>
          <pc:docMk/>
          <pc:sldMk cId="2891383331" sldId="726"/>
        </pc:sldMkLst>
        <pc:spChg chg="mod">
          <ac:chgData name="Rui Cao" userId="a6960595-96e6-47d6-a8d8-833995379cc8" providerId="ADAL" clId="{5D0F6275-D415-48E7-BDDA-D47C42BD04AF}" dt="2023-10-13T05:34:03.781" v="230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D0F6275-D415-48E7-BDDA-D47C42BD04AF}" dt="2023-10-13T05:50:47.936" v="399" actId="20577"/>
          <ac:spMkLst>
            <pc:docMk/>
            <pc:sldMk cId="2891383331" sldId="726"/>
            <ac:spMk id="3" creationId="{740C6818-0ED2-222E-276F-7606BFF1BE83}"/>
          </ac:spMkLst>
        </pc:spChg>
        <pc:picChg chg="add mod">
          <ac:chgData name="Rui Cao" userId="a6960595-96e6-47d6-a8d8-833995379cc8" providerId="ADAL" clId="{5D0F6275-D415-48E7-BDDA-D47C42BD04AF}" dt="2023-10-13T05:34:00.474" v="229" actId="14100"/>
          <ac:picMkLst>
            <pc:docMk/>
            <pc:sldMk cId="2891383331" sldId="726"/>
            <ac:picMk id="8" creationId="{68733935-CC8C-D674-AD4D-F4906E868B3D}"/>
          </ac:picMkLst>
        </pc:picChg>
        <pc:picChg chg="del">
          <ac:chgData name="Rui Cao" userId="a6960595-96e6-47d6-a8d8-833995379cc8" providerId="ADAL" clId="{5D0F6275-D415-48E7-BDDA-D47C42BD04AF}" dt="2023-10-13T05:33:55.848" v="226" actId="478"/>
          <ac:picMkLst>
            <pc:docMk/>
            <pc:sldMk cId="2891383331" sldId="726"/>
            <ac:picMk id="19" creationId="{C4483C53-6248-50DC-90ED-38624EF3BACD}"/>
          </ac:picMkLst>
        </pc:pic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23079121" sldId="73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53457068" sldId="733"/>
        </pc:sldMkLst>
      </pc:sldChg>
      <pc:sldChg chg="addSp delSp modSp new mod">
        <pc:chgData name="Rui Cao" userId="a6960595-96e6-47d6-a8d8-833995379cc8" providerId="ADAL" clId="{5D0F6275-D415-48E7-BDDA-D47C42BD04AF}" dt="2023-10-13T05:49:20.201" v="328" actId="1076"/>
        <pc:sldMkLst>
          <pc:docMk/>
          <pc:sldMk cId="4228936055" sldId="735"/>
        </pc:sldMkLst>
        <pc:spChg chg="del">
          <ac:chgData name="Rui Cao" userId="a6960595-96e6-47d6-a8d8-833995379cc8" providerId="ADAL" clId="{5D0F6275-D415-48E7-BDDA-D47C42BD04AF}" dt="2023-10-13T05:38:09.631" v="239" actId="478"/>
          <ac:spMkLst>
            <pc:docMk/>
            <pc:sldMk cId="4228936055" sldId="735"/>
            <ac:spMk id="2" creationId="{437ED40F-8772-3C09-9190-3BB373744840}"/>
          </ac:spMkLst>
        </pc:spChg>
        <pc:spChg chg="mod">
          <ac:chgData name="Rui Cao" userId="a6960595-96e6-47d6-a8d8-833995379cc8" providerId="ADAL" clId="{5D0F6275-D415-48E7-BDDA-D47C42BD04AF}" dt="2023-10-13T05:38:20.571" v="245" actId="1076"/>
          <ac:spMkLst>
            <pc:docMk/>
            <pc:sldMk cId="4228936055" sldId="735"/>
            <ac:spMk id="3" creationId="{1E8331F3-2CB9-18E8-8B00-1B1AD4BED38E}"/>
          </ac:spMkLst>
        </pc:spChg>
        <pc:spChg chg="add mod">
          <ac:chgData name="Rui Cao" userId="a6960595-96e6-47d6-a8d8-833995379cc8" providerId="ADAL" clId="{5D0F6275-D415-48E7-BDDA-D47C42BD04AF}" dt="2023-10-13T05:38:12.674" v="240" actId="1076"/>
          <ac:spMkLst>
            <pc:docMk/>
            <pc:sldMk cId="4228936055" sldId="735"/>
            <ac:spMk id="9" creationId="{B82F32D6-8336-F59F-CA7E-BA78C0CAD476}"/>
          </ac:spMkLst>
        </pc:spChg>
        <pc:picChg chg="add mod">
          <ac:chgData name="Rui Cao" userId="a6960595-96e6-47d6-a8d8-833995379cc8" providerId="ADAL" clId="{5D0F6275-D415-48E7-BDDA-D47C42BD04AF}" dt="2023-10-13T05:49:20.201" v="328" actId="1076"/>
          <ac:picMkLst>
            <pc:docMk/>
            <pc:sldMk cId="4228936055" sldId="735"/>
            <ac:picMk id="8" creationId="{72EEDA65-9C99-4BA0-B3F0-C4E75FA37F05}"/>
          </ac:picMkLst>
        </pc:picChg>
        <pc:picChg chg="add del mod">
          <ac:chgData name="Rui Cao" userId="a6960595-96e6-47d6-a8d8-833995379cc8" providerId="ADAL" clId="{5D0F6275-D415-48E7-BDDA-D47C42BD04AF}" dt="2023-10-13T05:44:56.992" v="294" actId="478"/>
          <ac:picMkLst>
            <pc:docMk/>
            <pc:sldMk cId="4228936055" sldId="735"/>
            <ac:picMk id="11" creationId="{98342C95-EDDB-3D03-E194-2740DD1B254C}"/>
          </ac:picMkLst>
        </pc:picChg>
        <pc:picChg chg="add del mod">
          <ac:chgData name="Rui Cao" userId="a6960595-96e6-47d6-a8d8-833995379cc8" providerId="ADAL" clId="{5D0F6275-D415-48E7-BDDA-D47C42BD04AF}" dt="2023-10-13T05:48:28.910" v="309" actId="478"/>
          <ac:picMkLst>
            <pc:docMk/>
            <pc:sldMk cId="4228936055" sldId="735"/>
            <ac:picMk id="13" creationId="{20D34C2B-10F7-5546-17D4-DC67E8937D76}"/>
          </ac:picMkLst>
        </pc:picChg>
        <pc:picChg chg="add del mod">
          <ac:chgData name="Rui Cao" userId="a6960595-96e6-47d6-a8d8-833995379cc8" providerId="ADAL" clId="{5D0F6275-D415-48E7-BDDA-D47C42BD04AF}" dt="2023-10-13T05:49:13.802" v="325" actId="21"/>
          <ac:picMkLst>
            <pc:docMk/>
            <pc:sldMk cId="4228936055" sldId="735"/>
            <ac:picMk id="15" creationId="{993D8874-5445-0C1A-8BC4-27BD1DFFC933}"/>
          </ac:picMkLst>
        </pc:picChg>
      </pc:sldChg>
      <pc:sldChg chg="addSp modSp new mod">
        <pc:chgData name="Rui Cao" userId="a6960595-96e6-47d6-a8d8-833995379cc8" providerId="ADAL" clId="{5D0F6275-D415-48E7-BDDA-D47C42BD04AF}" dt="2023-10-13T05:59:05.606" v="408" actId="1076"/>
        <pc:sldMkLst>
          <pc:docMk/>
          <pc:sldMk cId="1703234617" sldId="736"/>
        </pc:sldMkLst>
        <pc:spChg chg="mod">
          <ac:chgData name="Rui Cao" userId="a6960595-96e6-47d6-a8d8-833995379cc8" providerId="ADAL" clId="{5D0F6275-D415-48E7-BDDA-D47C42BD04AF}" dt="2023-10-13T05:49:07.995" v="324" actId="20577"/>
          <ac:spMkLst>
            <pc:docMk/>
            <pc:sldMk cId="1703234617" sldId="736"/>
            <ac:spMk id="2" creationId="{3EB8CDCD-7EE7-CF24-46E1-6E3729BDF3BF}"/>
          </ac:spMkLst>
        </pc:spChg>
        <pc:picChg chg="add mod">
          <ac:chgData name="Rui Cao" userId="a6960595-96e6-47d6-a8d8-833995379cc8" providerId="ADAL" clId="{5D0F6275-D415-48E7-BDDA-D47C42BD04AF}" dt="2023-10-13T05:59:03.476" v="407" actId="1076"/>
          <ac:picMkLst>
            <pc:docMk/>
            <pc:sldMk cId="1703234617" sldId="736"/>
            <ac:picMk id="7" creationId="{46F8C143-CE6F-56C4-0E5E-CDAF2BFB788C}"/>
          </ac:picMkLst>
        </pc:picChg>
        <pc:picChg chg="add mod">
          <ac:chgData name="Rui Cao" userId="a6960595-96e6-47d6-a8d8-833995379cc8" providerId="ADAL" clId="{5D0F6275-D415-48E7-BDDA-D47C42BD04AF}" dt="2023-10-13T05:59:05.606" v="408" actId="1076"/>
          <ac:picMkLst>
            <pc:docMk/>
            <pc:sldMk cId="1703234617" sldId="736"/>
            <ac:picMk id="9" creationId="{DE1079F5-07B9-580D-FEA4-F56E1A2405B5}"/>
          </ac:picMkLst>
        </pc:picChg>
      </pc:sldChg>
      <pc:sldChg chg="add del ord">
        <pc:chgData name="Rui Cao" userId="a6960595-96e6-47d6-a8d8-833995379cc8" providerId="ADAL" clId="{5D0F6275-D415-48E7-BDDA-D47C42BD04AF}" dt="2023-10-13T05:38:50.960" v="288" actId="47"/>
        <pc:sldMkLst>
          <pc:docMk/>
          <pc:sldMk cId="3525866469" sldId="736"/>
        </pc:sldMkLst>
      </pc:sldChg>
    </pc:docChg>
  </pc:docChgLst>
  <pc:docChgLst>
    <pc:chgData name="Rui Cao" userId="a6960595-96e6-47d6-a8d8-833995379cc8" providerId="ADAL" clId="{5C62EFEC-55E3-4D47-B0A0-3C47D7EA14DB}"/>
    <pc:docChg chg="custSel addSld delSld modSld sldOrd modMainMaster">
      <pc:chgData name="Rui Cao" userId="a6960595-96e6-47d6-a8d8-833995379cc8" providerId="ADAL" clId="{5C62EFEC-55E3-4D47-B0A0-3C47D7EA14DB}" dt="2025-05-09T21:47:47.054" v="1426" actId="14100"/>
      <pc:docMkLst>
        <pc:docMk/>
      </pc:docMkLst>
      <pc:sldChg chg="addSp delSp modSp mod">
        <pc:chgData name="Rui Cao" userId="a6960595-96e6-47d6-a8d8-833995379cc8" providerId="ADAL" clId="{5C62EFEC-55E3-4D47-B0A0-3C47D7EA14DB}" dt="2025-05-09T00:25:14.071" v="1359" actId="20577"/>
        <pc:sldMkLst>
          <pc:docMk/>
          <pc:sldMk cId="0" sldId="256"/>
        </pc:sldMkLst>
        <pc:spChg chg="mod">
          <ac:chgData name="Rui Cao" userId="a6960595-96e6-47d6-a8d8-833995379cc8" providerId="ADAL" clId="{5C62EFEC-55E3-4D47-B0A0-3C47D7EA14DB}" dt="2025-05-07T17:37:16.212" v="100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5C62EFEC-55E3-4D47-B0A0-3C47D7EA14DB}" dt="2025-05-09T00:25:14.071" v="1359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Rui Cao" userId="a6960595-96e6-47d6-a8d8-833995379cc8" providerId="ADAL" clId="{5C62EFEC-55E3-4D47-B0A0-3C47D7EA14DB}" dt="2025-05-06T22:19:27.721" v="12"/>
          <ac:graphicFrameMkLst>
            <pc:docMk/>
            <pc:sldMk cId="0" sldId="256"/>
            <ac:graphicFrameMk id="4" creationId="{4FEBE784-A2E4-DE83-6147-A21D0BFA56DC}"/>
          </ac:graphicFrameMkLst>
        </pc:graphicFrameChg>
        <pc:graphicFrameChg chg="del mod">
          <ac:chgData name="Rui Cao" userId="a6960595-96e6-47d6-a8d8-833995379cc8" providerId="ADAL" clId="{5C62EFEC-55E3-4D47-B0A0-3C47D7EA14DB}" dt="2025-05-06T22:06:39.047" v="7" actId="478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5C62EFEC-55E3-4D47-B0A0-3C47D7EA14DB}" dt="2025-05-06T22:32:20.496" v="444" actId="20577"/>
        <pc:sldMkLst>
          <pc:docMk/>
          <pc:sldMk cId="4238932453" sldId="339"/>
        </pc:sldMkLst>
        <pc:spChg chg="mod">
          <ac:chgData name="Rui Cao" userId="a6960595-96e6-47d6-a8d8-833995379cc8" providerId="ADAL" clId="{5C62EFEC-55E3-4D47-B0A0-3C47D7EA14DB}" dt="2025-05-06T22:32:20.496" v="444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C62EFEC-55E3-4D47-B0A0-3C47D7EA14DB}" dt="2025-05-06T23:05:29.717" v="973" actId="47"/>
        <pc:sldMkLst>
          <pc:docMk/>
          <pc:sldMk cId="3298856949" sldId="737"/>
        </pc:sldMkLst>
      </pc:sldChg>
      <pc:sldChg chg="del">
        <pc:chgData name="Rui Cao" userId="a6960595-96e6-47d6-a8d8-833995379cc8" providerId="ADAL" clId="{5C62EFEC-55E3-4D47-B0A0-3C47D7EA14DB}" dt="2025-05-06T23:05:33.251" v="974" actId="47"/>
        <pc:sldMkLst>
          <pc:docMk/>
          <pc:sldMk cId="1638703214" sldId="748"/>
        </pc:sldMkLst>
      </pc:sldChg>
      <pc:sldChg chg="modSp mod">
        <pc:chgData name="Rui Cao" userId="a6960595-96e6-47d6-a8d8-833995379cc8" providerId="ADAL" clId="{5C62EFEC-55E3-4D47-B0A0-3C47D7EA14DB}" dt="2025-05-06T22:54:39.550" v="560" actId="20577"/>
        <pc:sldMkLst>
          <pc:docMk/>
          <pc:sldMk cId="239546414" sldId="757"/>
        </pc:sldMkLst>
        <pc:spChg chg="mod">
          <ac:chgData name="Rui Cao" userId="a6960595-96e6-47d6-a8d8-833995379cc8" providerId="ADAL" clId="{5C62EFEC-55E3-4D47-B0A0-3C47D7EA14DB}" dt="2025-05-06T22:33:33.862" v="468" actId="20577"/>
          <ac:spMkLst>
            <pc:docMk/>
            <pc:sldMk cId="239546414" sldId="757"/>
            <ac:spMk id="2" creationId="{E3AD5D7E-765A-B927-4B24-A6EB8BFE6CFB}"/>
          </ac:spMkLst>
        </pc:spChg>
        <pc:spChg chg="mod">
          <ac:chgData name="Rui Cao" userId="a6960595-96e6-47d6-a8d8-833995379cc8" providerId="ADAL" clId="{5C62EFEC-55E3-4D47-B0A0-3C47D7EA14DB}" dt="2025-05-06T22:54:39.550" v="560" actId="20577"/>
          <ac:spMkLst>
            <pc:docMk/>
            <pc:sldMk cId="239546414" sldId="757"/>
            <ac:spMk id="3" creationId="{E18917FB-75D7-256F-1054-962F7AA90421}"/>
          </ac:spMkLst>
        </pc:spChg>
      </pc:sldChg>
      <pc:sldChg chg="del ord">
        <pc:chgData name="Rui Cao" userId="a6960595-96e6-47d6-a8d8-833995379cc8" providerId="ADAL" clId="{5C62EFEC-55E3-4D47-B0A0-3C47D7EA14DB}" dt="2025-05-06T23:01:48.920" v="745" actId="47"/>
        <pc:sldMkLst>
          <pc:docMk/>
          <pc:sldMk cId="51790267" sldId="758"/>
        </pc:sldMkLst>
      </pc:sldChg>
      <pc:sldChg chg="addSp modSp new mod">
        <pc:chgData name="Rui Cao" userId="a6960595-96e6-47d6-a8d8-833995379cc8" providerId="ADAL" clId="{5C62EFEC-55E3-4D47-B0A0-3C47D7EA14DB}" dt="2025-05-07T17:33:43.215" v="978" actId="20577"/>
        <pc:sldMkLst>
          <pc:docMk/>
          <pc:sldMk cId="684058325" sldId="759"/>
        </pc:sldMkLst>
        <pc:spChg chg="mod">
          <ac:chgData name="Rui Cao" userId="a6960595-96e6-47d6-a8d8-833995379cc8" providerId="ADAL" clId="{5C62EFEC-55E3-4D47-B0A0-3C47D7EA14DB}" dt="2025-05-07T17:33:43.215" v="978" actId="20577"/>
          <ac:spMkLst>
            <pc:docMk/>
            <pc:sldMk cId="684058325" sldId="759"/>
            <ac:spMk id="2" creationId="{E720CE00-4C64-E264-74D8-EB4A3C53BFA8}"/>
          </ac:spMkLst>
        </pc:spChg>
        <pc:spChg chg="mod">
          <ac:chgData name="Rui Cao" userId="a6960595-96e6-47d6-a8d8-833995379cc8" providerId="ADAL" clId="{5C62EFEC-55E3-4D47-B0A0-3C47D7EA14DB}" dt="2025-05-06T22:34:34.030" v="469" actId="404"/>
          <ac:spMkLst>
            <pc:docMk/>
            <pc:sldMk cId="684058325" sldId="759"/>
            <ac:spMk id="3" creationId="{827C4F8C-6343-9C69-051A-5CD6C593977F}"/>
          </ac:spMkLst>
        </pc:spChg>
        <pc:graphicFrameChg chg="add mod modGraphic">
          <ac:chgData name="Rui Cao" userId="a6960595-96e6-47d6-a8d8-833995379cc8" providerId="ADAL" clId="{5C62EFEC-55E3-4D47-B0A0-3C47D7EA14DB}" dt="2025-05-06T22:32:55.182" v="449" actId="14100"/>
          <ac:graphicFrameMkLst>
            <pc:docMk/>
            <pc:sldMk cId="684058325" sldId="759"/>
            <ac:graphicFrameMk id="7" creationId="{4CA194A4-7698-768D-2FFE-0245D3A2BA60}"/>
          </ac:graphicFrameMkLst>
        </pc:graphicFrameChg>
        <pc:graphicFrameChg chg="add mod modGraphic">
          <ac:chgData name="Rui Cao" userId="a6960595-96e6-47d6-a8d8-833995379cc8" providerId="ADAL" clId="{5C62EFEC-55E3-4D47-B0A0-3C47D7EA14DB}" dt="2025-05-06T22:32:50.612" v="448" actId="1076"/>
          <ac:graphicFrameMkLst>
            <pc:docMk/>
            <pc:sldMk cId="684058325" sldId="759"/>
            <ac:graphicFrameMk id="8" creationId="{B4C354EB-ECC5-3230-CD9A-F5A46B085338}"/>
          </ac:graphicFrameMkLst>
        </pc:graphicFrameChg>
      </pc:sldChg>
      <pc:sldChg chg="modSp add mod">
        <pc:chgData name="Rui Cao" userId="a6960595-96e6-47d6-a8d8-833995379cc8" providerId="ADAL" clId="{5C62EFEC-55E3-4D47-B0A0-3C47D7EA14DB}" dt="2025-05-09T21:46:14.368" v="1375" actId="20577"/>
        <pc:sldMkLst>
          <pc:docMk/>
          <pc:sldMk cId="3798520532" sldId="760"/>
        </pc:sldMkLst>
        <pc:spChg chg="mod">
          <ac:chgData name="Rui Cao" userId="a6960595-96e6-47d6-a8d8-833995379cc8" providerId="ADAL" clId="{5C62EFEC-55E3-4D47-B0A0-3C47D7EA14DB}" dt="2025-05-06T22:52:39.072" v="539" actId="20577"/>
          <ac:spMkLst>
            <pc:docMk/>
            <pc:sldMk cId="3798520532" sldId="760"/>
            <ac:spMk id="2" creationId="{E3AD5D7E-765A-B927-4B24-A6EB8BFE6CFB}"/>
          </ac:spMkLst>
        </pc:spChg>
        <pc:spChg chg="mod">
          <ac:chgData name="Rui Cao" userId="a6960595-96e6-47d6-a8d8-833995379cc8" providerId="ADAL" clId="{5C62EFEC-55E3-4D47-B0A0-3C47D7EA14DB}" dt="2025-05-09T21:46:14.368" v="1375" actId="20577"/>
          <ac:spMkLst>
            <pc:docMk/>
            <pc:sldMk cId="3798520532" sldId="760"/>
            <ac:spMk id="3" creationId="{E18917FB-75D7-256F-1054-962F7AA90421}"/>
          </ac:spMkLst>
        </pc:spChg>
      </pc:sldChg>
      <pc:sldChg chg="modSp add mod">
        <pc:chgData name="Rui Cao" userId="a6960595-96e6-47d6-a8d8-833995379cc8" providerId="ADAL" clId="{5C62EFEC-55E3-4D47-B0A0-3C47D7EA14DB}" dt="2025-05-09T21:47:47.054" v="1426" actId="14100"/>
        <pc:sldMkLst>
          <pc:docMk/>
          <pc:sldMk cId="2720489409" sldId="761"/>
        </pc:sldMkLst>
        <pc:spChg chg="mod">
          <ac:chgData name="Rui Cao" userId="a6960595-96e6-47d6-a8d8-833995379cc8" providerId="ADAL" clId="{5C62EFEC-55E3-4D47-B0A0-3C47D7EA14DB}" dt="2025-05-09T21:47:47.054" v="1426" actId="14100"/>
          <ac:spMkLst>
            <pc:docMk/>
            <pc:sldMk cId="2720489409" sldId="761"/>
            <ac:spMk id="3" creationId="{A58E5D1E-6D45-5920-C6F0-71FE5174D323}"/>
          </ac:spMkLst>
        </pc:spChg>
      </pc:sldChg>
      <pc:sldChg chg="modSp new mod">
        <pc:chgData name="Rui Cao" userId="a6960595-96e6-47d6-a8d8-833995379cc8" providerId="ADAL" clId="{5C62EFEC-55E3-4D47-B0A0-3C47D7EA14DB}" dt="2025-05-06T23:04:35.273" v="966" actId="20577"/>
        <pc:sldMkLst>
          <pc:docMk/>
          <pc:sldMk cId="2521583657" sldId="762"/>
        </pc:sldMkLst>
        <pc:spChg chg="mod">
          <ac:chgData name="Rui Cao" userId="a6960595-96e6-47d6-a8d8-833995379cc8" providerId="ADAL" clId="{5C62EFEC-55E3-4D47-B0A0-3C47D7EA14DB}" dt="2025-05-06T23:02:01.319" v="753" actId="20577"/>
          <ac:spMkLst>
            <pc:docMk/>
            <pc:sldMk cId="2521583657" sldId="762"/>
            <ac:spMk id="2" creationId="{47589729-3CB4-2980-962C-1B437EFC0638}"/>
          </ac:spMkLst>
        </pc:spChg>
        <pc:spChg chg="mod">
          <ac:chgData name="Rui Cao" userId="a6960595-96e6-47d6-a8d8-833995379cc8" providerId="ADAL" clId="{5C62EFEC-55E3-4D47-B0A0-3C47D7EA14DB}" dt="2025-05-06T23:04:35.273" v="966" actId="20577"/>
          <ac:spMkLst>
            <pc:docMk/>
            <pc:sldMk cId="2521583657" sldId="762"/>
            <ac:spMk id="3" creationId="{1749705E-6736-CD2C-776C-980276A74D6B}"/>
          </ac:spMkLst>
        </pc:spChg>
      </pc:sldChg>
      <pc:sldChg chg="modSp new del mod">
        <pc:chgData name="Rui Cao" userId="a6960595-96e6-47d6-a8d8-833995379cc8" providerId="ADAL" clId="{5C62EFEC-55E3-4D47-B0A0-3C47D7EA14DB}" dt="2025-05-09T00:22:48.929" v="1350" actId="47"/>
        <pc:sldMkLst>
          <pc:docMk/>
          <pc:sldMk cId="3502636576" sldId="763"/>
        </pc:sldMkLst>
        <pc:spChg chg="mod">
          <ac:chgData name="Rui Cao" userId="a6960595-96e6-47d6-a8d8-833995379cc8" providerId="ADAL" clId="{5C62EFEC-55E3-4D47-B0A0-3C47D7EA14DB}" dt="2025-05-08T22:48:07.709" v="1058" actId="20577"/>
          <ac:spMkLst>
            <pc:docMk/>
            <pc:sldMk cId="3502636576" sldId="763"/>
            <ac:spMk id="2" creationId="{9A25DEA7-BE8C-C96C-D7B0-46596AE1DD86}"/>
          </ac:spMkLst>
        </pc:spChg>
        <pc:spChg chg="mod">
          <ac:chgData name="Rui Cao" userId="a6960595-96e6-47d6-a8d8-833995379cc8" providerId="ADAL" clId="{5C62EFEC-55E3-4D47-B0A0-3C47D7EA14DB}" dt="2025-05-08T22:50:45.219" v="1349" actId="20577"/>
          <ac:spMkLst>
            <pc:docMk/>
            <pc:sldMk cId="3502636576" sldId="763"/>
            <ac:spMk id="3" creationId="{3FA24019-DC1F-FA30-B296-BCF9EF71C97C}"/>
          </ac:spMkLst>
        </pc:spChg>
      </pc:sldChg>
      <pc:sldMasterChg chg="modSp mod">
        <pc:chgData name="Rui Cao" userId="a6960595-96e6-47d6-a8d8-833995379cc8" providerId="ADAL" clId="{5C62EFEC-55E3-4D47-B0A0-3C47D7EA14DB}" dt="2025-05-09T00:24:37.037" v="1354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5C62EFEC-55E3-4D47-B0A0-3C47D7EA14DB}" dt="2025-05-09T00:24:37.037" v="135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E179C19D-0B59-45F9-A6BE-9A175EAC6AB9}"/>
    <pc:docChg chg="custSel addSld delSld modSld">
      <pc:chgData name="Rui Cao" userId="a6960595-96e6-47d6-a8d8-833995379cc8" providerId="ADAL" clId="{E179C19D-0B59-45F9-A6BE-9A175EAC6AB9}" dt="2024-01-08T01:54:28.619" v="436" actId="47"/>
      <pc:docMkLst>
        <pc:docMk/>
      </pc:docMkLst>
      <pc:sldChg chg="modSp mod">
        <pc:chgData name="Rui Cao" userId="a6960595-96e6-47d6-a8d8-833995379cc8" providerId="ADAL" clId="{E179C19D-0B59-45F9-A6BE-9A175EAC6AB9}" dt="2024-01-08T01:49:11.563" v="57" actId="20577"/>
        <pc:sldMkLst>
          <pc:docMk/>
          <pc:sldMk cId="0" sldId="256"/>
        </pc:sldMkLst>
        <pc:spChg chg="mod">
          <ac:chgData name="Rui Cao" userId="a6960595-96e6-47d6-a8d8-833995379cc8" providerId="ADAL" clId="{E179C19D-0B59-45F9-A6BE-9A175EAC6AB9}" dt="2024-01-08T01:49:11.563" v="57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Rui Cao" userId="a6960595-96e6-47d6-a8d8-833995379cc8" providerId="ADAL" clId="{E179C19D-0B59-45F9-A6BE-9A175EAC6AB9}" dt="2024-01-08T01:48:03.237" v="31" actId="1076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E179C19D-0B59-45F9-A6BE-9A175EAC6AB9}" dt="2024-01-08T01:50:48.009" v="267" actId="20577"/>
        <pc:sldMkLst>
          <pc:docMk/>
          <pc:sldMk cId="4238932453" sldId="339"/>
        </pc:sldMkLst>
        <pc:spChg chg="mod">
          <ac:chgData name="Rui Cao" userId="a6960595-96e6-47d6-a8d8-833995379cc8" providerId="ADAL" clId="{E179C19D-0B59-45F9-A6BE-9A175EAC6AB9}" dt="2024-01-08T01:50:48.009" v="26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E179C19D-0B59-45F9-A6BE-9A175EAC6AB9}" dt="2024-01-08T01:54:28.619" v="436" actId="47"/>
        <pc:sldMkLst>
          <pc:docMk/>
          <pc:sldMk cId="2972971659" sldId="665"/>
        </pc:sldMkLst>
      </pc:sldChg>
      <pc:sldChg chg="modSp mod">
        <pc:chgData name="Rui Cao" userId="a6960595-96e6-47d6-a8d8-833995379cc8" providerId="ADAL" clId="{E179C19D-0B59-45F9-A6BE-9A175EAC6AB9}" dt="2024-01-08T01:52:35.824" v="345" actId="20577"/>
        <pc:sldMkLst>
          <pc:docMk/>
          <pc:sldMk cId="768862332" sldId="692"/>
        </pc:sldMkLst>
        <pc:spChg chg="mod">
          <ac:chgData name="Rui Cao" userId="a6960595-96e6-47d6-a8d8-833995379cc8" providerId="ADAL" clId="{E179C19D-0B59-45F9-A6BE-9A175EAC6AB9}" dt="2024-01-08T01:52:35.824" v="345" actId="20577"/>
          <ac:spMkLst>
            <pc:docMk/>
            <pc:sldMk cId="768862332" sldId="692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E179C19D-0B59-45F9-A6BE-9A175EAC6AB9}" dt="2024-01-08T01:54:28.619" v="436" actId="47"/>
        <pc:sldMkLst>
          <pc:docMk/>
          <pc:sldMk cId="4138250740" sldId="693"/>
        </pc:sldMkLst>
      </pc:sldChg>
      <pc:sldChg chg="del">
        <pc:chgData name="Rui Cao" userId="a6960595-96e6-47d6-a8d8-833995379cc8" providerId="ADAL" clId="{E179C19D-0B59-45F9-A6BE-9A175EAC6AB9}" dt="2024-01-08T01:54:28.619" v="436" actId="47"/>
        <pc:sldMkLst>
          <pc:docMk/>
          <pc:sldMk cId="4237169886" sldId="703"/>
        </pc:sldMkLst>
      </pc:sldChg>
      <pc:sldChg chg="del">
        <pc:chgData name="Rui Cao" userId="a6960595-96e6-47d6-a8d8-833995379cc8" providerId="ADAL" clId="{E179C19D-0B59-45F9-A6BE-9A175EAC6AB9}" dt="2024-01-08T01:52:57.855" v="348" actId="47"/>
        <pc:sldMkLst>
          <pc:docMk/>
          <pc:sldMk cId="2891383331" sldId="726"/>
        </pc:sldMkLst>
      </pc:sldChg>
      <pc:sldChg chg="modSp mod">
        <pc:chgData name="Rui Cao" userId="a6960595-96e6-47d6-a8d8-833995379cc8" providerId="ADAL" clId="{E179C19D-0B59-45F9-A6BE-9A175EAC6AB9}" dt="2024-01-08T01:54:13.823" v="434" actId="20577"/>
        <pc:sldMkLst>
          <pc:docMk/>
          <pc:sldMk cId="1141207296" sldId="730"/>
        </pc:sldMkLst>
        <pc:spChg chg="mod">
          <ac:chgData name="Rui Cao" userId="a6960595-96e6-47d6-a8d8-833995379cc8" providerId="ADAL" clId="{E179C19D-0B59-45F9-A6BE-9A175EAC6AB9}" dt="2024-01-08T01:54:13.823" v="434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E179C19D-0B59-45F9-A6BE-9A175EAC6AB9}" dt="2024-01-08T01:52:56.148" v="347" actId="47"/>
        <pc:sldMkLst>
          <pc:docMk/>
          <pc:sldMk cId="1703234617" sldId="736"/>
        </pc:sldMkLst>
      </pc:sldChg>
      <pc:sldChg chg="del">
        <pc:chgData name="Rui Cao" userId="a6960595-96e6-47d6-a8d8-833995379cc8" providerId="ADAL" clId="{E179C19D-0B59-45F9-A6BE-9A175EAC6AB9}" dt="2024-01-08T01:54:28.619" v="436" actId="47"/>
        <pc:sldMkLst>
          <pc:docMk/>
          <pc:sldMk cId="2386259898" sldId="738"/>
        </pc:sldMkLst>
      </pc:sldChg>
      <pc:sldChg chg="del">
        <pc:chgData name="Rui Cao" userId="a6960595-96e6-47d6-a8d8-833995379cc8" providerId="ADAL" clId="{E179C19D-0B59-45F9-A6BE-9A175EAC6AB9}" dt="2024-01-08T01:54:28.619" v="436" actId="47"/>
        <pc:sldMkLst>
          <pc:docMk/>
          <pc:sldMk cId="200264364" sldId="739"/>
        </pc:sldMkLst>
      </pc:sldChg>
      <pc:sldChg chg="del">
        <pc:chgData name="Rui Cao" userId="a6960595-96e6-47d6-a8d8-833995379cc8" providerId="ADAL" clId="{E179C19D-0B59-45F9-A6BE-9A175EAC6AB9}" dt="2024-01-08T01:52:56.148" v="347" actId="47"/>
        <pc:sldMkLst>
          <pc:docMk/>
          <pc:sldMk cId="410102472" sldId="741"/>
        </pc:sldMkLst>
      </pc:sldChg>
      <pc:sldChg chg="del">
        <pc:chgData name="Rui Cao" userId="a6960595-96e6-47d6-a8d8-833995379cc8" providerId="ADAL" clId="{E179C19D-0B59-45F9-A6BE-9A175EAC6AB9}" dt="2024-01-08T01:52:56.148" v="347" actId="47"/>
        <pc:sldMkLst>
          <pc:docMk/>
          <pc:sldMk cId="1329782896" sldId="742"/>
        </pc:sldMkLst>
      </pc:sldChg>
      <pc:sldChg chg="del">
        <pc:chgData name="Rui Cao" userId="a6960595-96e6-47d6-a8d8-833995379cc8" providerId="ADAL" clId="{E179C19D-0B59-45F9-A6BE-9A175EAC6AB9}" dt="2024-01-08T01:52:56.148" v="347" actId="47"/>
        <pc:sldMkLst>
          <pc:docMk/>
          <pc:sldMk cId="1172382324" sldId="745"/>
        </pc:sldMkLst>
      </pc:sldChg>
      <pc:sldChg chg="del">
        <pc:chgData name="Rui Cao" userId="a6960595-96e6-47d6-a8d8-833995379cc8" providerId="ADAL" clId="{E179C19D-0B59-45F9-A6BE-9A175EAC6AB9}" dt="2024-01-08T01:54:21.517" v="435" actId="47"/>
        <pc:sldMkLst>
          <pc:docMk/>
          <pc:sldMk cId="1724105317" sldId="746"/>
        </pc:sldMkLst>
      </pc:sldChg>
      <pc:sldChg chg="del">
        <pc:chgData name="Rui Cao" userId="a6960595-96e6-47d6-a8d8-833995379cc8" providerId="ADAL" clId="{E179C19D-0B59-45F9-A6BE-9A175EAC6AB9}" dt="2024-01-08T01:54:28.619" v="436" actId="47"/>
        <pc:sldMkLst>
          <pc:docMk/>
          <pc:sldMk cId="1595441607" sldId="747"/>
        </pc:sldMkLst>
      </pc:sldChg>
      <pc:sldChg chg="del">
        <pc:chgData name="Rui Cao" userId="a6960595-96e6-47d6-a8d8-833995379cc8" providerId="ADAL" clId="{E179C19D-0B59-45F9-A6BE-9A175EAC6AB9}" dt="2024-01-08T01:52:56.148" v="347" actId="47"/>
        <pc:sldMkLst>
          <pc:docMk/>
          <pc:sldMk cId="4089651287" sldId="748"/>
        </pc:sldMkLst>
      </pc:sldChg>
      <pc:sldChg chg="del">
        <pc:chgData name="Rui Cao" userId="a6960595-96e6-47d6-a8d8-833995379cc8" providerId="ADAL" clId="{E179C19D-0B59-45F9-A6BE-9A175EAC6AB9}" dt="2024-01-08T01:54:28.619" v="436" actId="47"/>
        <pc:sldMkLst>
          <pc:docMk/>
          <pc:sldMk cId="2626454666" sldId="749"/>
        </pc:sldMkLst>
      </pc:sldChg>
      <pc:sldChg chg="modSp new mod">
        <pc:chgData name="Rui Cao" userId="a6960595-96e6-47d6-a8d8-833995379cc8" providerId="ADAL" clId="{E179C19D-0B59-45F9-A6BE-9A175EAC6AB9}" dt="2024-01-08T01:53:02.593" v="356" actId="20577"/>
        <pc:sldMkLst>
          <pc:docMk/>
          <pc:sldMk cId="1443059641" sldId="750"/>
        </pc:sldMkLst>
        <pc:spChg chg="mod">
          <ac:chgData name="Rui Cao" userId="a6960595-96e6-47d6-a8d8-833995379cc8" providerId="ADAL" clId="{E179C19D-0B59-45F9-A6BE-9A175EAC6AB9}" dt="2024-01-08T01:53:02.593" v="356" actId="20577"/>
          <ac:spMkLst>
            <pc:docMk/>
            <pc:sldMk cId="1443059641" sldId="750"/>
            <ac:spMk id="2" creationId="{1FBC05DE-E3D0-4702-1EC0-F9941186D682}"/>
          </ac:spMkLst>
        </pc:spChg>
      </pc:sldChg>
      <pc:sldChg chg="modSp new mod">
        <pc:chgData name="Rui Cao" userId="a6960595-96e6-47d6-a8d8-833995379cc8" providerId="ADAL" clId="{E179C19D-0B59-45F9-A6BE-9A175EAC6AB9}" dt="2024-01-08T01:53:10.430" v="366" actId="20577"/>
        <pc:sldMkLst>
          <pc:docMk/>
          <pc:sldMk cId="1518006189" sldId="751"/>
        </pc:sldMkLst>
        <pc:spChg chg="mod">
          <ac:chgData name="Rui Cao" userId="a6960595-96e6-47d6-a8d8-833995379cc8" providerId="ADAL" clId="{E179C19D-0B59-45F9-A6BE-9A175EAC6AB9}" dt="2024-01-08T01:53:10.430" v="366" actId="20577"/>
          <ac:spMkLst>
            <pc:docMk/>
            <pc:sldMk cId="1518006189" sldId="751"/>
            <ac:spMk id="2" creationId="{3288BFF5-9535-CAA5-E99B-053957556B85}"/>
          </ac:spMkLst>
        </pc:spChg>
      </pc:sldChg>
      <pc:sldChg chg="modSp add mod">
        <pc:chgData name="Rui Cao" userId="a6960595-96e6-47d6-a8d8-833995379cc8" providerId="ADAL" clId="{E179C19D-0B59-45F9-A6BE-9A175EAC6AB9}" dt="2024-01-08T01:53:15.429" v="368" actId="20577"/>
        <pc:sldMkLst>
          <pc:docMk/>
          <pc:sldMk cId="1229619819" sldId="752"/>
        </pc:sldMkLst>
        <pc:spChg chg="mod">
          <ac:chgData name="Rui Cao" userId="a6960595-96e6-47d6-a8d8-833995379cc8" providerId="ADAL" clId="{E179C19D-0B59-45F9-A6BE-9A175EAC6AB9}" dt="2024-01-08T01:53:15.429" v="368" actId="20577"/>
          <ac:spMkLst>
            <pc:docMk/>
            <pc:sldMk cId="1229619819" sldId="752"/>
            <ac:spMk id="2" creationId="{3288BFF5-9535-CAA5-E99B-053957556B85}"/>
          </ac:spMkLst>
        </pc:spChg>
      </pc:sldChg>
      <pc:sldChg chg="modSp add mod">
        <pc:chgData name="Rui Cao" userId="a6960595-96e6-47d6-a8d8-833995379cc8" providerId="ADAL" clId="{E179C19D-0B59-45F9-A6BE-9A175EAC6AB9}" dt="2024-01-08T01:53:21.216" v="370" actId="20577"/>
        <pc:sldMkLst>
          <pc:docMk/>
          <pc:sldMk cId="1748335574" sldId="753"/>
        </pc:sldMkLst>
        <pc:spChg chg="mod">
          <ac:chgData name="Rui Cao" userId="a6960595-96e6-47d6-a8d8-833995379cc8" providerId="ADAL" clId="{E179C19D-0B59-45F9-A6BE-9A175EAC6AB9}" dt="2024-01-08T01:53:21.216" v="370" actId="20577"/>
          <ac:spMkLst>
            <pc:docMk/>
            <pc:sldMk cId="1748335574" sldId="753"/>
            <ac:spMk id="2" creationId="{3288BFF5-9535-CAA5-E99B-053957556B85}"/>
          </ac:spMkLst>
        </pc:spChg>
      </pc:sldChg>
    </pc:docChg>
  </pc:docChgLst>
  <pc:docChgLst>
    <pc:chgData name="Rui Cao" userId="a6960595-96e6-47d6-a8d8-833995379cc8" providerId="ADAL" clId="{6C3200E1-58B4-4383-805D-2C447FB93D5B}"/>
    <pc:docChg chg="undo custSel addSld delSld modSld sldOrd">
      <pc:chgData name="Rui Cao" userId="a6960595-96e6-47d6-a8d8-833995379cc8" providerId="ADAL" clId="{6C3200E1-58B4-4383-805D-2C447FB93D5B}" dt="2024-09-05T21:49:32.333" v="4904" actId="20577"/>
      <pc:docMkLst>
        <pc:docMk/>
      </pc:docMkLst>
      <pc:sldChg chg="modSp mod">
        <pc:chgData name="Rui Cao" userId="a6960595-96e6-47d6-a8d8-833995379cc8" providerId="ADAL" clId="{6C3200E1-58B4-4383-805D-2C447FB93D5B}" dt="2024-08-31T04:39:35.103" v="18" actId="403"/>
        <pc:sldMkLst>
          <pc:docMk/>
          <pc:sldMk cId="0" sldId="256"/>
        </pc:sldMkLst>
        <pc:spChg chg="mod">
          <ac:chgData name="Rui Cao" userId="a6960595-96e6-47d6-a8d8-833995379cc8" providerId="ADAL" clId="{6C3200E1-58B4-4383-805D-2C447FB93D5B}" dt="2024-08-31T04:39:35.103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6C3200E1-58B4-4383-805D-2C447FB93D5B}" dt="2024-08-31T04:39:27.199" v="17" actId="14100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6C3200E1-58B4-4383-805D-2C447FB93D5B}" dt="2024-09-04T05:53:23.887" v="4312" actId="20577"/>
        <pc:sldMkLst>
          <pc:docMk/>
          <pc:sldMk cId="4238932453" sldId="339"/>
        </pc:sldMkLst>
        <pc:spChg chg="mod">
          <ac:chgData name="Rui Cao" userId="a6960595-96e6-47d6-a8d8-833995379cc8" providerId="ADAL" clId="{6C3200E1-58B4-4383-805D-2C447FB93D5B}" dt="2024-09-04T05:53:23.887" v="4312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6C3200E1-58B4-4383-805D-2C447FB93D5B}" dt="2024-09-05T21:49:32.333" v="4904" actId="20577"/>
        <pc:sldMkLst>
          <pc:docMk/>
          <pc:sldMk cId="3298856949" sldId="737"/>
        </pc:sldMkLst>
        <pc:spChg chg="mod">
          <ac:chgData name="Rui Cao" userId="a6960595-96e6-47d6-a8d8-833995379cc8" providerId="ADAL" clId="{6C3200E1-58B4-4383-805D-2C447FB93D5B}" dt="2024-09-05T21:49:32.333" v="4904" actId="20577"/>
          <ac:spMkLst>
            <pc:docMk/>
            <pc:sldMk cId="3298856949" sldId="737"/>
            <ac:spMk id="3" creationId="{A58E5D1E-6D45-5920-C6F0-71FE5174D323}"/>
          </ac:spMkLst>
        </pc:spChg>
      </pc:sldChg>
      <pc:sldChg chg="modSp mod ord">
        <pc:chgData name="Rui Cao" userId="a6960595-96e6-47d6-a8d8-833995379cc8" providerId="ADAL" clId="{6C3200E1-58B4-4383-805D-2C447FB93D5B}" dt="2024-09-01T05:49:22.540" v="3588" actId="14100"/>
        <pc:sldMkLst>
          <pc:docMk/>
          <pc:sldMk cId="734751016" sldId="738"/>
        </pc:sldMkLst>
        <pc:spChg chg="mod">
          <ac:chgData name="Rui Cao" userId="a6960595-96e6-47d6-a8d8-833995379cc8" providerId="ADAL" clId="{6C3200E1-58B4-4383-805D-2C447FB93D5B}" dt="2024-09-01T05:43:49.601" v="3413" actId="20577"/>
          <ac:spMkLst>
            <pc:docMk/>
            <pc:sldMk cId="734751016" sldId="738"/>
            <ac:spMk id="2" creationId="{ADD9508A-DBBB-B019-DF82-B2C8C49F876A}"/>
          </ac:spMkLst>
        </pc:spChg>
        <pc:spChg chg="mod">
          <ac:chgData name="Rui Cao" userId="a6960595-96e6-47d6-a8d8-833995379cc8" providerId="ADAL" clId="{6C3200E1-58B4-4383-805D-2C447FB93D5B}" dt="2024-09-01T05:45:43.220" v="3456" actId="20577"/>
          <ac:spMkLst>
            <pc:docMk/>
            <pc:sldMk cId="734751016" sldId="738"/>
            <ac:spMk id="3" creationId="{F4CD5A7C-2184-D42C-281A-6938B61A4E32}"/>
          </ac:spMkLst>
        </pc:spChg>
        <pc:spChg chg="mod">
          <ac:chgData name="Rui Cao" userId="a6960595-96e6-47d6-a8d8-833995379cc8" providerId="ADAL" clId="{6C3200E1-58B4-4383-805D-2C447FB93D5B}" dt="2024-09-01T05:49:22.540" v="3588" actId="14100"/>
          <ac:spMkLst>
            <pc:docMk/>
            <pc:sldMk cId="734751016" sldId="738"/>
            <ac:spMk id="8" creationId="{652EF8FE-2AE0-4AD6-868B-39B9E0C15AD3}"/>
          </ac:spMkLst>
        </pc:spChg>
        <pc:picChg chg="mod">
          <ac:chgData name="Rui Cao" userId="a6960595-96e6-47d6-a8d8-833995379cc8" providerId="ADAL" clId="{6C3200E1-58B4-4383-805D-2C447FB93D5B}" dt="2024-09-01T05:44:09.771" v="3415" actId="1076"/>
          <ac:picMkLst>
            <pc:docMk/>
            <pc:sldMk cId="734751016" sldId="738"/>
            <ac:picMk id="7" creationId="{0362AD6C-1529-6F4D-AFB2-238C38946E67}"/>
          </ac:picMkLst>
        </pc:picChg>
      </pc:sldChg>
      <pc:sldChg chg="del">
        <pc:chgData name="Rui Cao" userId="a6960595-96e6-47d6-a8d8-833995379cc8" providerId="ADAL" clId="{6C3200E1-58B4-4383-805D-2C447FB93D5B}" dt="2024-09-01T05:38:04.569" v="3302" actId="47"/>
        <pc:sldMkLst>
          <pc:docMk/>
          <pc:sldMk cId="2964808037" sldId="740"/>
        </pc:sldMkLst>
      </pc:sldChg>
      <pc:sldChg chg="modSp mod ord">
        <pc:chgData name="Rui Cao" userId="a6960595-96e6-47d6-a8d8-833995379cc8" providerId="ADAL" clId="{6C3200E1-58B4-4383-805D-2C447FB93D5B}" dt="2024-09-01T05:48:51.972" v="3587" actId="5793"/>
        <pc:sldMkLst>
          <pc:docMk/>
          <pc:sldMk cId="2369045026" sldId="741"/>
        </pc:sldMkLst>
        <pc:spChg chg="mod">
          <ac:chgData name="Rui Cao" userId="a6960595-96e6-47d6-a8d8-833995379cc8" providerId="ADAL" clId="{6C3200E1-58B4-4383-805D-2C447FB93D5B}" dt="2024-09-01T05:41:40.694" v="3368" actId="20577"/>
          <ac:spMkLst>
            <pc:docMk/>
            <pc:sldMk cId="2369045026" sldId="741"/>
            <ac:spMk id="2" creationId="{02028C7A-C969-186B-E8B7-CD6032B7F602}"/>
          </ac:spMkLst>
        </pc:spChg>
        <pc:spChg chg="mod">
          <ac:chgData name="Rui Cao" userId="a6960595-96e6-47d6-a8d8-833995379cc8" providerId="ADAL" clId="{6C3200E1-58B4-4383-805D-2C447FB93D5B}" dt="2024-09-01T05:43:41.932" v="3410" actId="20577"/>
          <ac:spMkLst>
            <pc:docMk/>
            <pc:sldMk cId="2369045026" sldId="741"/>
            <ac:spMk id="3" creationId="{A64EA7E4-534E-73D2-8A39-63091BFD0779}"/>
          </ac:spMkLst>
        </pc:spChg>
        <pc:spChg chg="mod">
          <ac:chgData name="Rui Cao" userId="a6960595-96e6-47d6-a8d8-833995379cc8" providerId="ADAL" clId="{6C3200E1-58B4-4383-805D-2C447FB93D5B}" dt="2024-09-01T05:47:00.722" v="3502" actId="208"/>
          <ac:spMkLst>
            <pc:docMk/>
            <pc:sldMk cId="2369045026" sldId="741"/>
            <ac:spMk id="11" creationId="{699CAADE-29F4-A01B-0CAC-AA145AB4094B}"/>
          </ac:spMkLst>
        </pc:spChg>
        <pc:graphicFrameChg chg="mod modGraphic">
          <ac:chgData name="Rui Cao" userId="a6960595-96e6-47d6-a8d8-833995379cc8" providerId="ADAL" clId="{6C3200E1-58B4-4383-805D-2C447FB93D5B}" dt="2024-09-01T05:48:51.972" v="3587" actId="5793"/>
          <ac:graphicFrameMkLst>
            <pc:docMk/>
            <pc:sldMk cId="2369045026" sldId="741"/>
            <ac:graphicFrameMk id="10" creationId="{A7B22F58-8FFF-062D-CAD2-6C1ABF0688FD}"/>
          </ac:graphicFrameMkLst>
        </pc:graphicFrameChg>
        <pc:picChg chg="mod">
          <ac:chgData name="Rui Cao" userId="a6960595-96e6-47d6-a8d8-833995379cc8" providerId="ADAL" clId="{6C3200E1-58B4-4383-805D-2C447FB93D5B}" dt="2024-09-01T05:46:01.746" v="3461" actId="1035"/>
          <ac:picMkLst>
            <pc:docMk/>
            <pc:sldMk cId="2369045026" sldId="741"/>
            <ac:picMk id="7" creationId="{88DBBB97-537C-ECA2-30F3-13198FC32F0A}"/>
          </ac:picMkLst>
        </pc:picChg>
        <pc:picChg chg="mod">
          <ac:chgData name="Rui Cao" userId="a6960595-96e6-47d6-a8d8-833995379cc8" providerId="ADAL" clId="{6C3200E1-58B4-4383-805D-2C447FB93D5B}" dt="2024-09-01T05:46:06.453" v="3470" actId="1038"/>
          <ac:picMkLst>
            <pc:docMk/>
            <pc:sldMk cId="2369045026" sldId="741"/>
            <ac:picMk id="8" creationId="{2A64C713-5E47-EBED-2E4B-7B29EC196339}"/>
          </ac:picMkLst>
        </pc:picChg>
        <pc:picChg chg="mod">
          <ac:chgData name="Rui Cao" userId="a6960595-96e6-47d6-a8d8-833995379cc8" providerId="ADAL" clId="{6C3200E1-58B4-4383-805D-2C447FB93D5B}" dt="2024-09-01T05:46:24.031" v="3492" actId="1035"/>
          <ac:picMkLst>
            <pc:docMk/>
            <pc:sldMk cId="2369045026" sldId="741"/>
            <ac:picMk id="9" creationId="{76916DA4-4A27-351C-7A59-7F7BFB5EF85A}"/>
          </ac:picMkLst>
        </pc:picChg>
      </pc:sldChg>
      <pc:sldChg chg="modSp mod ord">
        <pc:chgData name="Rui Cao" userId="a6960595-96e6-47d6-a8d8-833995379cc8" providerId="ADAL" clId="{6C3200E1-58B4-4383-805D-2C447FB93D5B}" dt="2024-09-01T05:50:06.203" v="3614" actId="20577"/>
        <pc:sldMkLst>
          <pc:docMk/>
          <pc:sldMk cId="602121636" sldId="742"/>
        </pc:sldMkLst>
        <pc:spChg chg="mod">
          <ac:chgData name="Rui Cao" userId="a6960595-96e6-47d6-a8d8-833995379cc8" providerId="ADAL" clId="{6C3200E1-58B4-4383-805D-2C447FB93D5B}" dt="2024-09-01T05:50:06.203" v="3614" actId="20577"/>
          <ac:spMkLst>
            <pc:docMk/>
            <pc:sldMk cId="602121636" sldId="742"/>
            <ac:spMk id="2" creationId="{0E0DB6E9-1EDB-361C-3568-0BC00776AB0E}"/>
          </ac:spMkLst>
        </pc:spChg>
      </pc:sldChg>
      <pc:sldChg chg="del ord">
        <pc:chgData name="Rui Cao" userId="a6960595-96e6-47d6-a8d8-833995379cc8" providerId="ADAL" clId="{6C3200E1-58B4-4383-805D-2C447FB93D5B}" dt="2024-09-01T05:40:04.572" v="3338" actId="47"/>
        <pc:sldMkLst>
          <pc:docMk/>
          <pc:sldMk cId="2361524693" sldId="745"/>
        </pc:sldMkLst>
      </pc:sldChg>
      <pc:sldChg chg="modSp mod ord">
        <pc:chgData name="Rui Cao" userId="a6960595-96e6-47d6-a8d8-833995379cc8" providerId="ADAL" clId="{6C3200E1-58B4-4383-805D-2C447FB93D5B}" dt="2024-09-04T06:12:04.486" v="4513" actId="20577"/>
        <pc:sldMkLst>
          <pc:docMk/>
          <pc:sldMk cId="2533658698" sldId="746"/>
        </pc:sldMkLst>
        <pc:spChg chg="mod">
          <ac:chgData name="Rui Cao" userId="a6960595-96e6-47d6-a8d8-833995379cc8" providerId="ADAL" clId="{6C3200E1-58B4-4383-805D-2C447FB93D5B}" dt="2024-09-04T06:04:58.997" v="4453" actId="20577"/>
          <ac:spMkLst>
            <pc:docMk/>
            <pc:sldMk cId="2533658698" sldId="746"/>
            <ac:spMk id="2" creationId="{0235D09E-4ED1-1B4D-8BF9-F9072FCB4C3E}"/>
          </ac:spMkLst>
        </pc:spChg>
        <pc:spChg chg="mod">
          <ac:chgData name="Rui Cao" userId="a6960595-96e6-47d6-a8d8-833995379cc8" providerId="ADAL" clId="{6C3200E1-58B4-4383-805D-2C447FB93D5B}" dt="2024-09-04T06:12:04.486" v="4513" actId="20577"/>
          <ac:spMkLst>
            <pc:docMk/>
            <pc:sldMk cId="2533658698" sldId="746"/>
            <ac:spMk id="3" creationId="{9EC9C8E7-E2AE-C6E8-7D56-29BFD83DFA21}"/>
          </ac:spMkLst>
        </pc:spChg>
      </pc:sldChg>
      <pc:sldChg chg="del ord">
        <pc:chgData name="Rui Cao" userId="a6960595-96e6-47d6-a8d8-833995379cc8" providerId="ADAL" clId="{6C3200E1-58B4-4383-805D-2C447FB93D5B}" dt="2024-09-01T05:40:57.148" v="3346" actId="47"/>
        <pc:sldMkLst>
          <pc:docMk/>
          <pc:sldMk cId="64364082" sldId="747"/>
        </pc:sldMkLst>
      </pc:sldChg>
      <pc:sldChg chg="modSp del mod">
        <pc:chgData name="Rui Cao" userId="a6960595-96e6-47d6-a8d8-833995379cc8" providerId="ADAL" clId="{6C3200E1-58B4-4383-805D-2C447FB93D5B}" dt="2024-09-04T06:38:14.123" v="4901" actId="47"/>
        <pc:sldMkLst>
          <pc:docMk/>
          <pc:sldMk cId="2039923306" sldId="749"/>
        </pc:sldMkLst>
        <pc:spChg chg="mod">
          <ac:chgData name="Rui Cao" userId="a6960595-96e6-47d6-a8d8-833995379cc8" providerId="ADAL" clId="{6C3200E1-58B4-4383-805D-2C447FB93D5B}" dt="2024-09-01T06:01:55.208" v="4268" actId="20577"/>
          <ac:spMkLst>
            <pc:docMk/>
            <pc:sldMk cId="2039923306" sldId="749"/>
            <ac:spMk id="3" creationId="{A58E5D1E-6D45-5920-C6F0-71FE5174D323}"/>
          </ac:spMkLst>
        </pc:spChg>
      </pc:sldChg>
      <pc:sldChg chg="modSp new mod ord">
        <pc:chgData name="Rui Cao" userId="a6960595-96e6-47d6-a8d8-833995379cc8" providerId="ADAL" clId="{6C3200E1-58B4-4383-805D-2C447FB93D5B}" dt="2024-09-04T06:20:44.472" v="4572" actId="21"/>
        <pc:sldMkLst>
          <pc:docMk/>
          <pc:sldMk cId="1802340713" sldId="750"/>
        </pc:sldMkLst>
        <pc:spChg chg="mod">
          <ac:chgData name="Rui Cao" userId="a6960595-96e6-47d6-a8d8-833995379cc8" providerId="ADAL" clId="{6C3200E1-58B4-4383-805D-2C447FB93D5B}" dt="2024-09-04T06:04:06.205" v="4448" actId="5793"/>
          <ac:spMkLst>
            <pc:docMk/>
            <pc:sldMk cId="1802340713" sldId="750"/>
            <ac:spMk id="2" creationId="{5C05004F-56E7-6590-1629-3CC2363D7170}"/>
          </ac:spMkLst>
        </pc:spChg>
        <pc:spChg chg="mod">
          <ac:chgData name="Rui Cao" userId="a6960595-96e6-47d6-a8d8-833995379cc8" providerId="ADAL" clId="{6C3200E1-58B4-4383-805D-2C447FB93D5B}" dt="2024-09-04T06:20:44.472" v="4572" actId="21"/>
          <ac:spMkLst>
            <pc:docMk/>
            <pc:sldMk cId="1802340713" sldId="750"/>
            <ac:spMk id="3" creationId="{9E959699-94F3-2275-735B-99955B596D5B}"/>
          </ac:spMkLst>
        </pc:spChg>
      </pc:sldChg>
      <pc:sldChg chg="modSp new mod ord">
        <pc:chgData name="Rui Cao" userId="a6960595-96e6-47d6-a8d8-833995379cc8" providerId="ADAL" clId="{6C3200E1-58B4-4383-805D-2C447FB93D5B}" dt="2024-09-04T06:21:34.090" v="4578" actId="6549"/>
        <pc:sldMkLst>
          <pc:docMk/>
          <pc:sldMk cId="3882954192" sldId="751"/>
        </pc:sldMkLst>
        <pc:spChg chg="mod">
          <ac:chgData name="Rui Cao" userId="a6960595-96e6-47d6-a8d8-833995379cc8" providerId="ADAL" clId="{6C3200E1-58B4-4383-805D-2C447FB93D5B}" dt="2024-08-31T05:07:52.539" v="1573" actId="20577"/>
          <ac:spMkLst>
            <pc:docMk/>
            <pc:sldMk cId="3882954192" sldId="751"/>
            <ac:spMk id="2" creationId="{4634A55B-4B56-F40F-84E8-D8784B2A5CBE}"/>
          </ac:spMkLst>
        </pc:spChg>
        <pc:spChg chg="mod">
          <ac:chgData name="Rui Cao" userId="a6960595-96e6-47d6-a8d8-833995379cc8" providerId="ADAL" clId="{6C3200E1-58B4-4383-805D-2C447FB93D5B}" dt="2024-09-04T06:21:34.090" v="4578" actId="6549"/>
          <ac:spMkLst>
            <pc:docMk/>
            <pc:sldMk cId="3882954192" sldId="751"/>
            <ac:spMk id="3" creationId="{8E1EDD42-5D8A-E423-87E1-A250D1FC20C4}"/>
          </ac:spMkLst>
        </pc:spChg>
      </pc:sldChg>
      <pc:sldChg chg="modSp new mod ord">
        <pc:chgData name="Rui Cao" userId="a6960595-96e6-47d6-a8d8-833995379cc8" providerId="ADAL" clId="{6C3200E1-58B4-4383-805D-2C447FB93D5B}" dt="2024-09-04T06:33:38.931" v="4783" actId="20577"/>
        <pc:sldMkLst>
          <pc:docMk/>
          <pc:sldMk cId="3553384995" sldId="752"/>
        </pc:sldMkLst>
        <pc:spChg chg="mod">
          <ac:chgData name="Rui Cao" userId="a6960595-96e6-47d6-a8d8-833995379cc8" providerId="ADAL" clId="{6C3200E1-58B4-4383-805D-2C447FB93D5B}" dt="2024-08-31T05:08:00.863" v="1587" actId="20577"/>
          <ac:spMkLst>
            <pc:docMk/>
            <pc:sldMk cId="3553384995" sldId="752"/>
            <ac:spMk id="2" creationId="{31E3130B-E390-8B0D-2774-FE665EBC354C}"/>
          </ac:spMkLst>
        </pc:spChg>
        <pc:spChg chg="mod">
          <ac:chgData name="Rui Cao" userId="a6960595-96e6-47d6-a8d8-833995379cc8" providerId="ADAL" clId="{6C3200E1-58B4-4383-805D-2C447FB93D5B}" dt="2024-09-04T06:33:38.931" v="4783" actId="20577"/>
          <ac:spMkLst>
            <pc:docMk/>
            <pc:sldMk cId="3553384995" sldId="752"/>
            <ac:spMk id="3" creationId="{295E463E-CB56-CB67-8968-3186DB99D921}"/>
          </ac:spMkLst>
        </pc:spChg>
      </pc:sldChg>
      <pc:sldChg chg="modSp new mod ord">
        <pc:chgData name="Rui Cao" userId="a6960595-96e6-47d6-a8d8-833995379cc8" providerId="ADAL" clId="{6C3200E1-58B4-4383-805D-2C447FB93D5B}" dt="2024-09-04T06:32:33.297" v="4746" actId="20577"/>
        <pc:sldMkLst>
          <pc:docMk/>
          <pc:sldMk cId="1639670686" sldId="753"/>
        </pc:sldMkLst>
        <pc:spChg chg="mod">
          <ac:chgData name="Rui Cao" userId="a6960595-96e6-47d6-a8d8-833995379cc8" providerId="ADAL" clId="{6C3200E1-58B4-4383-805D-2C447FB93D5B}" dt="2024-09-04T06:28:24.452" v="4702" actId="20577"/>
          <ac:spMkLst>
            <pc:docMk/>
            <pc:sldMk cId="1639670686" sldId="753"/>
            <ac:spMk id="2" creationId="{AA9E16C6-266E-7B68-328B-6A9A69EAFB46}"/>
          </ac:spMkLst>
        </pc:spChg>
        <pc:spChg chg="mod">
          <ac:chgData name="Rui Cao" userId="a6960595-96e6-47d6-a8d8-833995379cc8" providerId="ADAL" clId="{6C3200E1-58B4-4383-805D-2C447FB93D5B}" dt="2024-09-04T06:32:33.297" v="4746" actId="20577"/>
          <ac:spMkLst>
            <pc:docMk/>
            <pc:sldMk cId="1639670686" sldId="753"/>
            <ac:spMk id="3" creationId="{85B04447-15E6-A1DA-D3BC-D5B2CF77610B}"/>
          </ac:spMkLst>
        </pc:spChg>
      </pc:sldChg>
      <pc:sldChg chg="new del">
        <pc:chgData name="Rui Cao" userId="a6960595-96e6-47d6-a8d8-833995379cc8" providerId="ADAL" clId="{6C3200E1-58B4-4383-805D-2C447FB93D5B}" dt="2024-09-01T05:50:49.695" v="3615" actId="47"/>
        <pc:sldMkLst>
          <pc:docMk/>
          <pc:sldMk cId="1728921518" sldId="754"/>
        </pc:sldMkLst>
      </pc:sldChg>
      <pc:sldChg chg="modSp new mod">
        <pc:chgData name="Rui Cao" userId="a6960595-96e6-47d6-a8d8-833995379cc8" providerId="ADAL" clId="{6C3200E1-58B4-4383-805D-2C447FB93D5B}" dt="2024-09-01T05:54:15.755" v="3924" actId="20577"/>
        <pc:sldMkLst>
          <pc:docMk/>
          <pc:sldMk cId="81596478" sldId="755"/>
        </pc:sldMkLst>
        <pc:spChg chg="mod">
          <ac:chgData name="Rui Cao" userId="a6960595-96e6-47d6-a8d8-833995379cc8" providerId="ADAL" clId="{6C3200E1-58B4-4383-805D-2C447FB93D5B}" dt="2024-09-01T05:50:57.054" v="3630" actId="20577"/>
          <ac:spMkLst>
            <pc:docMk/>
            <pc:sldMk cId="81596478" sldId="755"/>
            <ac:spMk id="2" creationId="{83C907F2-85BE-C0EE-3C73-12E76222C06A}"/>
          </ac:spMkLst>
        </pc:spChg>
        <pc:spChg chg="mod">
          <ac:chgData name="Rui Cao" userId="a6960595-96e6-47d6-a8d8-833995379cc8" providerId="ADAL" clId="{6C3200E1-58B4-4383-805D-2C447FB93D5B}" dt="2024-09-01T05:54:15.755" v="3924" actId="20577"/>
          <ac:spMkLst>
            <pc:docMk/>
            <pc:sldMk cId="81596478" sldId="755"/>
            <ac:spMk id="3" creationId="{31A14631-16CC-BEBE-A6A9-F53F31539812}"/>
          </ac:spMkLst>
        </pc:spChg>
      </pc:sldChg>
      <pc:sldChg chg="modSp new mod">
        <pc:chgData name="Rui Cao" userId="a6960595-96e6-47d6-a8d8-833995379cc8" providerId="ADAL" clId="{6C3200E1-58B4-4383-805D-2C447FB93D5B}" dt="2024-09-04T05:59:47.725" v="4423" actId="113"/>
        <pc:sldMkLst>
          <pc:docMk/>
          <pc:sldMk cId="3368602586" sldId="756"/>
        </pc:sldMkLst>
        <pc:spChg chg="mod">
          <ac:chgData name="Rui Cao" userId="a6960595-96e6-47d6-a8d8-833995379cc8" providerId="ADAL" clId="{6C3200E1-58B4-4383-805D-2C447FB93D5B}" dt="2024-09-04T05:49:18.541" v="4278" actId="20577"/>
          <ac:spMkLst>
            <pc:docMk/>
            <pc:sldMk cId="3368602586" sldId="756"/>
            <ac:spMk id="2" creationId="{D719F3C3-1F8B-A50E-7809-36262810C7D6}"/>
          </ac:spMkLst>
        </pc:spChg>
        <pc:spChg chg="mod">
          <ac:chgData name="Rui Cao" userId="a6960595-96e6-47d6-a8d8-833995379cc8" providerId="ADAL" clId="{6C3200E1-58B4-4383-805D-2C447FB93D5B}" dt="2024-09-04T05:59:47.725" v="4423" actId="113"/>
          <ac:spMkLst>
            <pc:docMk/>
            <pc:sldMk cId="3368602586" sldId="756"/>
            <ac:spMk id="3" creationId="{6BE5F9B0-A894-47E5-09E1-064EBC6547AC}"/>
          </ac:spMkLst>
        </pc:spChg>
      </pc:sldChg>
      <pc:sldChg chg="modSp add del mod">
        <pc:chgData name="Rui Cao" userId="a6960595-96e6-47d6-a8d8-833995379cc8" providerId="ADAL" clId="{6C3200E1-58B4-4383-805D-2C447FB93D5B}" dt="2024-09-01T06:01:01.675" v="4240" actId="47"/>
        <pc:sldMkLst>
          <pc:docMk/>
          <pc:sldMk cId="3758457857" sldId="756"/>
        </pc:sldMkLst>
        <pc:spChg chg="mod">
          <ac:chgData name="Rui Cao" userId="a6960595-96e6-47d6-a8d8-833995379cc8" providerId="ADAL" clId="{6C3200E1-58B4-4383-805D-2C447FB93D5B}" dt="2024-09-01T05:58:05.709" v="4207" actId="20577"/>
          <ac:spMkLst>
            <pc:docMk/>
            <pc:sldMk cId="3758457857" sldId="756"/>
            <ac:spMk id="2" creationId="{F5E2EC1B-5750-FD29-6932-672FBF80DE6C}"/>
          </ac:spMkLst>
        </pc:spChg>
      </pc:sldChg>
    </pc:docChg>
  </pc:docChgLst>
  <pc:docChgLst>
    <pc:chgData name="Rui Cao" userId="a6960595-96e6-47d6-a8d8-833995379cc8" providerId="ADAL" clId="{58428431-9B2A-405C-9BF5-5C7B80649D96}"/>
    <pc:docChg chg="undo custSel addSld delSld modSld sldOrd">
      <pc:chgData name="Rui Cao" userId="a6960595-96e6-47d6-a8d8-833995379cc8" providerId="ADAL" clId="{58428431-9B2A-405C-9BF5-5C7B80649D96}" dt="2023-11-08T05:35:06.045" v="2579" actId="14100"/>
      <pc:docMkLst>
        <pc:docMk/>
      </pc:docMkLst>
      <pc:sldChg chg="modSp mod">
        <pc:chgData name="Rui Cao" userId="a6960595-96e6-47d6-a8d8-833995379cc8" providerId="ADAL" clId="{58428431-9B2A-405C-9BF5-5C7B80649D96}" dt="2023-11-04T21:46:46.374" v="290" actId="20577"/>
        <pc:sldMkLst>
          <pc:docMk/>
          <pc:sldMk cId="0" sldId="256"/>
        </pc:sldMkLst>
        <pc:spChg chg="mod">
          <ac:chgData name="Rui Cao" userId="a6960595-96e6-47d6-a8d8-833995379cc8" providerId="ADAL" clId="{58428431-9B2A-405C-9BF5-5C7B80649D96}" dt="2023-11-04T21:46:46.374" v="29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ui Cao" userId="a6960595-96e6-47d6-a8d8-833995379cc8" providerId="ADAL" clId="{58428431-9B2A-405C-9BF5-5C7B80649D96}" dt="2023-11-07T06:19:55.797" v="2235" actId="20577"/>
        <pc:sldMkLst>
          <pc:docMk/>
          <pc:sldMk cId="4238932453" sldId="339"/>
        </pc:sldMkLst>
        <pc:spChg chg="mod">
          <ac:chgData name="Rui Cao" userId="a6960595-96e6-47d6-a8d8-833995379cc8" providerId="ADAL" clId="{58428431-9B2A-405C-9BF5-5C7B80649D96}" dt="2023-11-07T06:19:55.797" v="223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3:29.373" v="1353" actId="47"/>
        <pc:sldMkLst>
          <pc:docMk/>
          <pc:sldMk cId="2838280191" sldId="631"/>
        </pc:sldMkLst>
      </pc:sldChg>
      <pc:sldChg chg="modSp mod">
        <pc:chgData name="Rui Cao" userId="a6960595-96e6-47d6-a8d8-833995379cc8" providerId="ADAL" clId="{58428431-9B2A-405C-9BF5-5C7B80649D96}" dt="2023-11-06T19:00:11.833" v="1807" actId="1035"/>
        <pc:sldMkLst>
          <pc:docMk/>
          <pc:sldMk cId="768862332" sldId="692"/>
        </pc:sldMkLst>
        <pc:spChg chg="mod">
          <ac:chgData name="Rui Cao" userId="a6960595-96e6-47d6-a8d8-833995379cc8" providerId="ADAL" clId="{58428431-9B2A-405C-9BF5-5C7B80649D96}" dt="2023-11-06T19:00:11.833" v="1807" actId="1035"/>
          <ac:spMkLst>
            <pc:docMk/>
            <pc:sldMk cId="768862332" sldId="692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58428431-9B2A-405C-9BF5-5C7B80649D96}" dt="2023-11-06T08:07:13.248" v="1805" actId="47"/>
        <pc:sldMkLst>
          <pc:docMk/>
          <pc:sldMk cId="4023005765" sldId="696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1963397786" sldId="699"/>
        </pc:sldMkLst>
      </pc:sldChg>
      <pc:sldChg chg="modSp mod">
        <pc:chgData name="Rui Cao" userId="a6960595-96e6-47d6-a8d8-833995379cc8" providerId="ADAL" clId="{58428431-9B2A-405C-9BF5-5C7B80649D96}" dt="2023-11-07T06:27:22.916" v="2247" actId="1036"/>
        <pc:sldMkLst>
          <pc:docMk/>
          <pc:sldMk cId="4237169886" sldId="703"/>
        </pc:sldMkLst>
        <pc:spChg chg="mod">
          <ac:chgData name="Rui Cao" userId="a6960595-96e6-47d6-a8d8-833995379cc8" providerId="ADAL" clId="{58428431-9B2A-405C-9BF5-5C7B80649D96}" dt="2023-11-07T06:27:11.737" v="2241" actId="20577"/>
          <ac:spMkLst>
            <pc:docMk/>
            <pc:sldMk cId="4237169886" sldId="703"/>
            <ac:spMk id="3" creationId="{DB1BC69E-A2F6-4BEA-8BC0-5E02CECB25CF}"/>
          </ac:spMkLst>
        </pc:spChg>
        <pc:picChg chg="mod">
          <ac:chgData name="Rui Cao" userId="a6960595-96e6-47d6-a8d8-833995379cc8" providerId="ADAL" clId="{58428431-9B2A-405C-9BF5-5C7B80649D96}" dt="2023-11-07T06:27:22.916" v="2247" actId="1036"/>
          <ac:picMkLst>
            <pc:docMk/>
            <pc:sldMk cId="4237169886" sldId="703"/>
            <ac:picMk id="6" creationId="{C7809A21-6C14-4DD4-3D4F-CF3126ACC326}"/>
          </ac:picMkLst>
        </pc:picChg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554933309" sldId="717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02792869" sldId="719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33037486" sldId="720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1702768434" sldId="72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98674225" sldId="725"/>
        </pc:sldMkLst>
      </pc:sldChg>
      <pc:sldChg chg="addSp delSp modSp mod ord modClrScheme chgLayout">
        <pc:chgData name="Rui Cao" userId="a6960595-96e6-47d6-a8d8-833995379cc8" providerId="ADAL" clId="{58428431-9B2A-405C-9BF5-5C7B80649D96}" dt="2023-11-07T16:49:05.168" v="2298" actId="1036"/>
        <pc:sldMkLst>
          <pc:docMk/>
          <pc:sldMk cId="2891383331" sldId="726"/>
        </pc:sldMkLst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2:32.035" v="1849" actId="20577"/>
          <ac:spMkLst>
            <pc:docMk/>
            <pc:sldMk cId="2891383331" sldId="726"/>
            <ac:spMk id="3" creationId="{740C6818-0ED2-222E-276F-7606BFF1BE83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4" creationId="{18FDD26B-B7EE-80A1-0003-A39A2DCD9899}"/>
          </ac:spMkLst>
        </pc:spChg>
        <pc:spChg chg="mod or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5" creationId="{0920A606-97E0-AFF1-8C83-296211772AB2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6" creationId="{0D0A35C6-A12B-BE7F-FE71-79D8E97C6762}"/>
          </ac:spMkLst>
        </pc:spChg>
        <pc:spChg chg="del">
          <ac:chgData name="Rui Cao" userId="a6960595-96e6-47d6-a8d8-833995379cc8" providerId="ADAL" clId="{58428431-9B2A-405C-9BF5-5C7B80649D96}" dt="2023-11-04T22:14:29.397" v="657" actId="478"/>
          <ac:spMkLst>
            <pc:docMk/>
            <pc:sldMk cId="2891383331" sldId="726"/>
            <ac:spMk id="12" creationId="{DD95509B-23CD-2B38-2A18-DDFD084A7E3B}"/>
          </ac:spMkLst>
        </pc:spChg>
        <pc:picChg chg="del">
          <ac:chgData name="Rui Cao" userId="a6960595-96e6-47d6-a8d8-833995379cc8" providerId="ADAL" clId="{58428431-9B2A-405C-9BF5-5C7B80649D96}" dt="2023-11-04T22:01:36.843" v="552" actId="478"/>
          <ac:picMkLst>
            <pc:docMk/>
            <pc:sldMk cId="2891383331" sldId="726"/>
            <ac:picMk id="8" creationId="{68733935-CC8C-D674-AD4D-F4906E868B3D}"/>
          </ac:picMkLst>
        </pc:picChg>
        <pc:picChg chg="add del mod">
          <ac:chgData name="Rui Cao" userId="a6960595-96e6-47d6-a8d8-833995379cc8" providerId="ADAL" clId="{58428431-9B2A-405C-9BF5-5C7B80649D96}" dt="2023-11-06T22:18:28.846" v="1814" actId="478"/>
          <ac:picMkLst>
            <pc:docMk/>
            <pc:sldMk cId="2891383331" sldId="726"/>
            <ac:picMk id="8" creationId="{9BD6DB6D-499A-C1B6-10E4-349FFF96498D}"/>
          </ac:picMkLst>
        </pc:picChg>
        <pc:picChg chg="add del mod">
          <ac:chgData name="Rui Cao" userId="a6960595-96e6-47d6-a8d8-833995379cc8" providerId="ADAL" clId="{58428431-9B2A-405C-9BF5-5C7B80649D96}" dt="2023-11-04T22:14:26.180" v="654" actId="478"/>
          <ac:picMkLst>
            <pc:docMk/>
            <pc:sldMk cId="2891383331" sldId="726"/>
            <ac:picMk id="9" creationId="{7B2499A6-F88E-F7C8-5A0D-F83B034838AD}"/>
          </ac:picMkLst>
        </pc:picChg>
        <pc:picChg chg="add del mod ord">
          <ac:chgData name="Rui Cao" userId="a6960595-96e6-47d6-a8d8-833995379cc8" providerId="ADAL" clId="{58428431-9B2A-405C-9BF5-5C7B80649D96}" dt="2023-11-06T22:19:24.594" v="1820" actId="478"/>
          <ac:picMkLst>
            <pc:docMk/>
            <pc:sldMk cId="2891383331" sldId="726"/>
            <ac:picMk id="10" creationId="{7A354C75-0D69-717A-8EF9-A8E18F96DDEE}"/>
          </ac:picMkLst>
        </pc:picChg>
        <pc:picChg chg="add del mod">
          <ac:chgData name="Rui Cao" userId="a6960595-96e6-47d6-a8d8-833995379cc8" providerId="ADAL" clId="{58428431-9B2A-405C-9BF5-5C7B80649D96}" dt="2023-11-06T22:17:28.597" v="1810" actId="478"/>
          <ac:picMkLst>
            <pc:docMk/>
            <pc:sldMk cId="2891383331" sldId="726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7T16:49:05.168" v="2298" actId="1036"/>
          <ac:picMkLst>
            <pc:docMk/>
            <pc:sldMk cId="2891383331" sldId="726"/>
            <ac:picMk id="13" creationId="{347DDB8C-D703-0B89-D64A-4B5B94AE94DB}"/>
          </ac:picMkLst>
        </pc:picChg>
        <pc:picChg chg="add del mod">
          <ac:chgData name="Rui Cao" userId="a6960595-96e6-47d6-a8d8-833995379cc8" providerId="ADAL" clId="{58428431-9B2A-405C-9BF5-5C7B80649D96}" dt="2023-11-06T22:26:27.945" v="1861" actId="22"/>
          <ac:picMkLst>
            <pc:docMk/>
            <pc:sldMk cId="2891383331" sldId="726"/>
            <ac:picMk id="15" creationId="{91D80E21-26B7-2D21-70AE-4EB620F154EB}"/>
          </ac:picMkLst>
        </pc:picChg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111346731" sldId="727"/>
        </pc:sldMkLst>
      </pc:sldChg>
      <pc:sldChg chg="del">
        <pc:chgData name="Rui Cao" userId="a6960595-96e6-47d6-a8d8-833995379cc8" providerId="ADAL" clId="{58428431-9B2A-405C-9BF5-5C7B80649D96}" dt="2023-11-06T07:56:04.900" v="1360" actId="47"/>
        <pc:sldMkLst>
          <pc:docMk/>
          <pc:sldMk cId="2155416785" sldId="728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256996374" sldId="729"/>
        </pc:sldMkLst>
      </pc:sldChg>
      <pc:sldChg chg="modSp mod">
        <pc:chgData name="Rui Cao" userId="a6960595-96e6-47d6-a8d8-833995379cc8" providerId="ADAL" clId="{58428431-9B2A-405C-9BF5-5C7B80649D96}" dt="2023-11-07T06:17:13.761" v="2170" actId="20577"/>
        <pc:sldMkLst>
          <pc:docMk/>
          <pc:sldMk cId="1141207296" sldId="730"/>
        </pc:sldMkLst>
        <pc:spChg chg="mod">
          <ac:chgData name="Rui Cao" userId="a6960595-96e6-47d6-a8d8-833995379cc8" providerId="ADAL" clId="{58428431-9B2A-405C-9BF5-5C7B80649D96}" dt="2023-11-06T07:45:49.136" v="1105" actId="20577"/>
          <ac:spMkLst>
            <pc:docMk/>
            <pc:sldMk cId="1141207296" sldId="730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17:13.761" v="2170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6:12.971" v="1361" actId="47"/>
        <pc:sldMkLst>
          <pc:docMk/>
          <pc:sldMk cId="559774553" sldId="731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23079121" sldId="73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53457068" sldId="733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604663089" sldId="734"/>
        </pc:sldMkLst>
      </pc:sldChg>
      <pc:sldChg chg="del ord">
        <pc:chgData name="Rui Cao" userId="a6960595-96e6-47d6-a8d8-833995379cc8" providerId="ADAL" clId="{58428431-9B2A-405C-9BF5-5C7B80649D96}" dt="2023-11-06T07:24:06.155" v="1047" actId="47"/>
        <pc:sldMkLst>
          <pc:docMk/>
          <pc:sldMk cId="4228936055" sldId="735"/>
        </pc:sldMkLst>
      </pc:sldChg>
      <pc:sldChg chg="addSp delSp modSp mod ord">
        <pc:chgData name="Rui Cao" userId="a6960595-96e6-47d6-a8d8-833995379cc8" providerId="ADAL" clId="{58428431-9B2A-405C-9BF5-5C7B80649D96}" dt="2023-11-06T07:21:45.383" v="1046" actId="1076"/>
        <pc:sldMkLst>
          <pc:docMk/>
          <pc:sldMk cId="1703234617" sldId="736"/>
        </pc:sldMkLst>
        <pc:spChg chg="mod">
          <ac:chgData name="Rui Cao" userId="a6960595-96e6-47d6-a8d8-833995379cc8" providerId="ADAL" clId="{58428431-9B2A-405C-9BF5-5C7B80649D96}" dt="2023-11-04T22:35:28.777" v="781" actId="20577"/>
          <ac:spMkLst>
            <pc:docMk/>
            <pc:sldMk cId="1703234617" sldId="736"/>
            <ac:spMk id="2" creationId="{3EB8CDCD-7EE7-CF24-46E1-6E3729BDF3BF}"/>
          </ac:spMkLst>
        </pc:spChg>
        <pc:spChg chg="del">
          <ac:chgData name="Rui Cao" userId="a6960595-96e6-47d6-a8d8-833995379cc8" providerId="ADAL" clId="{58428431-9B2A-405C-9BF5-5C7B80649D96}" dt="2023-11-04T22:43:36.416" v="936" actId="478"/>
          <ac:spMkLst>
            <pc:docMk/>
            <pc:sldMk cId="1703234617" sldId="736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0:29.479" v="979" actId="478"/>
          <ac:spMkLst>
            <pc:docMk/>
            <pc:sldMk cId="1703234617" sldId="736"/>
            <ac:spMk id="13" creationId="{020D8340-5982-B83C-0375-788F15249DE3}"/>
          </ac:spMkLst>
        </pc:spChg>
        <pc:spChg chg="add del mod">
          <ac:chgData name="Rui Cao" userId="a6960595-96e6-47d6-a8d8-833995379cc8" providerId="ADAL" clId="{58428431-9B2A-405C-9BF5-5C7B80649D96}" dt="2023-11-04T22:50:32.873" v="980" actId="478"/>
          <ac:spMkLst>
            <pc:docMk/>
            <pc:sldMk cId="1703234617" sldId="736"/>
            <ac:spMk id="19" creationId="{34E681F8-7478-9B95-B7FD-A496215F2FBA}"/>
          </ac:spMkLst>
        </pc:spChg>
        <pc:picChg chg="del">
          <ac:chgData name="Rui Cao" userId="a6960595-96e6-47d6-a8d8-833995379cc8" providerId="ADAL" clId="{58428431-9B2A-405C-9BF5-5C7B80649D96}" dt="2023-11-04T22:32:08.306" v="750" actId="478"/>
          <ac:picMkLst>
            <pc:docMk/>
            <pc:sldMk cId="1703234617" sldId="736"/>
            <ac:picMk id="7" creationId="{46F8C143-CE6F-56C4-0E5E-CDAF2BFB788C}"/>
          </ac:picMkLst>
        </pc:picChg>
        <pc:picChg chg="del">
          <ac:chgData name="Rui Cao" userId="a6960595-96e6-47d6-a8d8-833995379cc8" providerId="ADAL" clId="{58428431-9B2A-405C-9BF5-5C7B80649D96}" dt="2023-11-04T22:31:53.254" v="743" actId="478"/>
          <ac:picMkLst>
            <pc:docMk/>
            <pc:sldMk cId="1703234617" sldId="736"/>
            <ac:picMk id="9" creationId="{DE1079F5-07B9-580D-FEA4-F56E1A2405B5}"/>
          </ac:picMkLst>
        </pc:picChg>
        <pc:picChg chg="add del mod">
          <ac:chgData name="Rui Cao" userId="a6960595-96e6-47d6-a8d8-833995379cc8" providerId="ADAL" clId="{58428431-9B2A-405C-9BF5-5C7B80649D96}" dt="2023-11-04T22:32:24.750" v="751" actId="478"/>
          <ac:picMkLst>
            <pc:docMk/>
            <pc:sldMk cId="1703234617" sldId="736"/>
            <ac:picMk id="10" creationId="{9D353963-D691-D452-4825-4387554BC8A6}"/>
          </ac:picMkLst>
        </pc:picChg>
        <pc:picChg chg="add del mod">
          <ac:chgData name="Rui Cao" userId="a6960595-96e6-47d6-a8d8-833995379cc8" providerId="ADAL" clId="{58428431-9B2A-405C-9BF5-5C7B80649D96}" dt="2023-11-04T22:49:55.013" v="973" actId="478"/>
          <ac:picMkLst>
            <pc:docMk/>
            <pc:sldMk cId="1703234617" sldId="736"/>
            <ac:picMk id="12" creationId="{5F364E95-5D5F-AE33-A422-8A33D7384729}"/>
          </ac:picMkLst>
        </pc:picChg>
        <pc:picChg chg="add del mod">
          <ac:chgData name="Rui Cao" userId="a6960595-96e6-47d6-a8d8-833995379cc8" providerId="ADAL" clId="{58428431-9B2A-405C-9BF5-5C7B80649D96}" dt="2023-11-04T22:50:23.488" v="976" actId="478"/>
          <ac:picMkLst>
            <pc:docMk/>
            <pc:sldMk cId="1703234617" sldId="736"/>
            <ac:picMk id="15" creationId="{EC3EA85D-607A-6C41-A992-C684304F202D}"/>
          </ac:picMkLst>
        </pc:picChg>
        <pc:picChg chg="add del mod">
          <ac:chgData name="Rui Cao" userId="a6960595-96e6-47d6-a8d8-833995379cc8" providerId="ADAL" clId="{58428431-9B2A-405C-9BF5-5C7B80649D96}" dt="2023-11-04T22:54:56.250" v="988" actId="478"/>
          <ac:picMkLst>
            <pc:docMk/>
            <pc:sldMk cId="1703234617" sldId="736"/>
            <ac:picMk id="17" creationId="{60C98D9C-A32B-F6FB-3088-853DCDF228F4}"/>
          </ac:picMkLst>
        </pc:picChg>
        <pc:picChg chg="add mod">
          <ac:chgData name="Rui Cao" userId="a6960595-96e6-47d6-a8d8-833995379cc8" providerId="ADAL" clId="{58428431-9B2A-405C-9BF5-5C7B80649D96}" dt="2023-11-06T07:21:38.280" v="1044" actId="1076"/>
          <ac:picMkLst>
            <pc:docMk/>
            <pc:sldMk cId="1703234617" sldId="736"/>
            <ac:picMk id="21" creationId="{5B57554B-901A-26E3-62EF-F3B9A7D3CFFD}"/>
          </ac:picMkLst>
        </pc:picChg>
        <pc:picChg chg="add mod">
          <ac:chgData name="Rui Cao" userId="a6960595-96e6-47d6-a8d8-833995379cc8" providerId="ADAL" clId="{58428431-9B2A-405C-9BF5-5C7B80649D96}" dt="2023-11-06T07:21:45.383" v="1046" actId="1076"/>
          <ac:picMkLst>
            <pc:docMk/>
            <pc:sldMk cId="1703234617" sldId="736"/>
            <ac:picMk id="22" creationId="{7F8E171C-31B7-ACE9-2BC3-17D20199B819}"/>
          </ac:picMkLst>
        </pc:picChg>
      </pc:sldChg>
      <pc:sldChg chg="modSp new mod">
        <pc:chgData name="Rui Cao" userId="a6960595-96e6-47d6-a8d8-833995379cc8" providerId="ADAL" clId="{58428431-9B2A-405C-9BF5-5C7B80649D96}" dt="2023-11-06T07:53:43.397" v="1358" actId="20577"/>
        <pc:sldMkLst>
          <pc:docMk/>
          <pc:sldMk cId="3298856949" sldId="737"/>
        </pc:sldMkLst>
        <pc:spChg chg="mod">
          <ac:chgData name="Rui Cao" userId="a6960595-96e6-47d6-a8d8-833995379cc8" providerId="ADAL" clId="{58428431-9B2A-405C-9BF5-5C7B80649D96}" dt="2023-11-01T19:16:37.890" v="12" actId="20577"/>
          <ac:spMkLst>
            <pc:docMk/>
            <pc:sldMk cId="3298856949" sldId="73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6T07:53:43.397" v="1358" actId="20577"/>
          <ac:spMkLst>
            <pc:docMk/>
            <pc:sldMk cId="3298856949" sldId="737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4:19.177" v="2571" actId="20577"/>
        <pc:sldMkLst>
          <pc:docMk/>
          <pc:sldMk cId="2386259898" sldId="738"/>
        </pc:sldMkLst>
        <pc:spChg chg="mod">
          <ac:chgData name="Rui Cao" userId="a6960595-96e6-47d6-a8d8-833995379cc8" providerId="ADAL" clId="{58428431-9B2A-405C-9BF5-5C7B80649D96}" dt="2023-11-01T19:19:40.343" v="165" actId="20577"/>
          <ac:spMkLst>
            <pc:docMk/>
            <pc:sldMk cId="2386259898" sldId="738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19.177" v="2571" actId="20577"/>
          <ac:spMkLst>
            <pc:docMk/>
            <pc:sldMk cId="2386259898" sldId="738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5:06.045" v="2579" actId="14100"/>
        <pc:sldMkLst>
          <pc:docMk/>
          <pc:sldMk cId="200264364" sldId="739"/>
        </pc:sldMkLst>
        <pc:spChg chg="mod">
          <ac:chgData name="Rui Cao" userId="a6960595-96e6-47d6-a8d8-833995379cc8" providerId="ADAL" clId="{58428431-9B2A-405C-9BF5-5C7B80649D96}" dt="2023-11-06T08:06:55.989" v="1804" actId="20577"/>
          <ac:spMkLst>
            <pc:docMk/>
            <pc:sldMk cId="200264364" sldId="739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5:06.045" v="2579" actId="14100"/>
          <ac:spMkLst>
            <pc:docMk/>
            <pc:sldMk cId="200264364" sldId="739"/>
            <ac:spMk id="3" creationId="{A58E5D1E-6D45-5920-C6F0-71FE5174D323}"/>
          </ac:spMkLst>
        </pc:spChg>
      </pc:sldChg>
      <pc:sldChg chg="add del ord">
        <pc:chgData name="Rui Cao" userId="a6960595-96e6-47d6-a8d8-833995379cc8" providerId="ADAL" clId="{58428431-9B2A-405C-9BF5-5C7B80649D96}" dt="2023-11-04T22:17:07.395" v="720" actId="47"/>
        <pc:sldMkLst>
          <pc:docMk/>
          <pc:sldMk cId="673370296" sldId="740"/>
        </pc:sldMkLst>
      </pc:sldChg>
      <pc:sldChg chg="addSp delSp modSp add mod">
        <pc:chgData name="Rui Cao" userId="a6960595-96e6-47d6-a8d8-833995379cc8" providerId="ADAL" clId="{58428431-9B2A-405C-9BF5-5C7B80649D96}" dt="2023-11-06T22:27:42.554" v="1899" actId="1076"/>
        <pc:sldMkLst>
          <pc:docMk/>
          <pc:sldMk cId="410102472" sldId="741"/>
        </pc:sldMkLst>
        <pc:spChg chg="mod">
          <ac:chgData name="Rui Cao" userId="a6960595-96e6-47d6-a8d8-833995379cc8" providerId="ADAL" clId="{58428431-9B2A-405C-9BF5-5C7B80649D96}" dt="2023-11-04T22:17:11.364" v="721" actId="20577"/>
          <ac:spMkLst>
            <pc:docMk/>
            <pc:sldMk cId="410102472" sldId="741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6:55.559" v="1895" actId="20577"/>
          <ac:spMkLst>
            <pc:docMk/>
            <pc:sldMk cId="410102472" sldId="741"/>
            <ac:spMk id="3" creationId="{740C6818-0ED2-222E-276F-7606BFF1BE83}"/>
          </ac:spMkLst>
        </pc:spChg>
        <pc:graphicFrameChg chg="add del mod">
          <ac:chgData name="Rui Cao" userId="a6960595-96e6-47d6-a8d8-833995379cc8" providerId="ADAL" clId="{58428431-9B2A-405C-9BF5-5C7B80649D96}" dt="2023-11-04T22:22:58.790" v="724"/>
          <ac:graphicFrameMkLst>
            <pc:docMk/>
            <pc:sldMk cId="410102472" sldId="741"/>
            <ac:graphicFrameMk id="7" creationId="{C136475F-8B44-1263-15CF-399164AA170F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3:12.485" v="726"/>
          <ac:graphicFrameMkLst>
            <pc:docMk/>
            <pc:sldMk cId="410102472" sldId="741"/>
            <ac:graphicFrameMk id="8" creationId="{E2AD6B0F-C3F5-71BC-7181-74BB0578BA7C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4:13.460" v="728"/>
          <ac:graphicFrameMkLst>
            <pc:docMk/>
            <pc:sldMk cId="410102472" sldId="741"/>
            <ac:graphicFrameMk id="9" creationId="{5FD66BBD-C583-4D2C-913D-D33D28802845}"/>
          </ac:graphicFrameMkLst>
        </pc:graphicFrameChg>
        <pc:picChg chg="add del mod">
          <ac:chgData name="Rui Cao" userId="a6960595-96e6-47d6-a8d8-833995379cc8" providerId="ADAL" clId="{58428431-9B2A-405C-9BF5-5C7B80649D96}" dt="2023-11-06T22:26:34.655" v="1864" actId="22"/>
          <ac:picMkLst>
            <pc:docMk/>
            <pc:sldMk cId="410102472" sldId="741"/>
            <ac:picMk id="8" creationId="{F13744C9-231E-9258-4CF9-79ED11E8AFBD}"/>
          </ac:picMkLst>
        </pc:picChg>
        <pc:picChg chg="add del mod">
          <ac:chgData name="Rui Cao" userId="a6960595-96e6-47d6-a8d8-833995379cc8" providerId="ADAL" clId="{58428431-9B2A-405C-9BF5-5C7B80649D96}" dt="2023-11-06T22:27:38.009" v="1896" actId="478"/>
          <ac:picMkLst>
            <pc:docMk/>
            <pc:sldMk cId="410102472" sldId="741"/>
            <ac:picMk id="10" creationId="{76C2122F-96FC-552C-FB48-E46A305CF985}"/>
          </ac:picMkLst>
        </pc:picChg>
        <pc:picChg chg="del">
          <ac:chgData name="Rui Cao" userId="a6960595-96e6-47d6-a8d8-833995379cc8" providerId="ADAL" clId="{58428431-9B2A-405C-9BF5-5C7B80649D96}" dt="2023-11-04T22:17:13.008" v="722" actId="478"/>
          <ac:picMkLst>
            <pc:docMk/>
            <pc:sldMk cId="410102472" sldId="741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6T07:13:58.584" v="1019" actId="478"/>
          <ac:picMkLst>
            <pc:docMk/>
            <pc:sldMk cId="410102472" sldId="741"/>
            <ac:picMk id="12" creationId="{309B8397-598D-DB90-C539-A97098E19D81}"/>
          </ac:picMkLst>
        </pc:picChg>
        <pc:picChg chg="add mod">
          <ac:chgData name="Rui Cao" userId="a6960595-96e6-47d6-a8d8-833995379cc8" providerId="ADAL" clId="{58428431-9B2A-405C-9BF5-5C7B80649D96}" dt="2023-11-06T22:27:42.554" v="1899" actId="1076"/>
          <ac:picMkLst>
            <pc:docMk/>
            <pc:sldMk cId="410102472" sldId="741"/>
            <ac:picMk id="12" creationId="{FEA66638-9186-8019-7715-6E79EEEBD5BC}"/>
          </ac:picMkLst>
        </pc:picChg>
        <pc:picChg chg="add del mod">
          <ac:chgData name="Rui Cao" userId="a6960595-96e6-47d6-a8d8-833995379cc8" providerId="ADAL" clId="{58428431-9B2A-405C-9BF5-5C7B80649D96}" dt="2023-11-06T22:25:34.135" v="1850" actId="478"/>
          <ac:picMkLst>
            <pc:docMk/>
            <pc:sldMk cId="410102472" sldId="741"/>
            <ac:picMk id="14" creationId="{2CA76641-F448-B8C2-77B8-999B0B2007F8}"/>
          </ac:picMkLst>
        </pc:picChg>
      </pc:sldChg>
      <pc:sldChg chg="addSp delSp modSp add mod">
        <pc:chgData name="Rui Cao" userId="a6960595-96e6-47d6-a8d8-833995379cc8" providerId="ADAL" clId="{58428431-9B2A-405C-9BF5-5C7B80649D96}" dt="2023-11-06T07:18:57.277" v="1040" actId="14100"/>
        <pc:sldMkLst>
          <pc:docMk/>
          <pc:sldMk cId="1329782896" sldId="742"/>
        </pc:sldMkLst>
        <pc:spChg chg="mod">
          <ac:chgData name="Rui Cao" userId="a6960595-96e6-47d6-a8d8-833995379cc8" providerId="ADAL" clId="{58428431-9B2A-405C-9BF5-5C7B80649D96}" dt="2023-11-04T22:35:39.220" v="783" actId="20577"/>
          <ac:spMkLst>
            <pc:docMk/>
            <pc:sldMk cId="1329782896" sldId="742"/>
            <ac:spMk id="2" creationId="{3EB8CDCD-7EE7-CF24-46E1-6E3729BDF3BF}"/>
          </ac:spMkLst>
        </pc:spChg>
        <pc:spChg chg="del mod">
          <ac:chgData name="Rui Cao" userId="a6960595-96e6-47d6-a8d8-833995379cc8" providerId="ADAL" clId="{58428431-9B2A-405C-9BF5-5C7B80649D96}" dt="2023-11-04T22:53:33.250" v="982" actId="478"/>
          <ac:spMkLst>
            <pc:docMk/>
            <pc:sldMk cId="1329782896" sldId="742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4:03.721" v="986" actId="478"/>
          <ac:spMkLst>
            <pc:docMk/>
            <pc:sldMk cId="1329782896" sldId="742"/>
            <ac:spMk id="14" creationId="{A0C351D9-4CC4-C4E0-0699-74B7E020C5CE}"/>
          </ac:spMkLst>
        </pc:spChg>
        <pc:picChg chg="add del mod">
          <ac:chgData name="Rui Cao" userId="a6960595-96e6-47d6-a8d8-833995379cc8" providerId="ADAL" clId="{58428431-9B2A-405C-9BF5-5C7B80649D96}" dt="2023-11-04T22:53:56.537" v="983" actId="478"/>
          <ac:picMkLst>
            <pc:docMk/>
            <pc:sldMk cId="1329782896" sldId="742"/>
            <ac:picMk id="8" creationId="{FD738F1A-A6B3-2D0B-156F-F235D8065542}"/>
          </ac:picMkLst>
        </pc:picChg>
        <pc:picChg chg="add mod modCrop">
          <ac:chgData name="Rui Cao" userId="a6960595-96e6-47d6-a8d8-833995379cc8" providerId="ADAL" clId="{58428431-9B2A-405C-9BF5-5C7B80649D96}" dt="2023-11-06T07:18:51.681" v="1038" actId="1076"/>
          <ac:picMkLst>
            <pc:docMk/>
            <pc:sldMk cId="1329782896" sldId="742"/>
            <ac:picMk id="9" creationId="{9E05F0B8-550A-D2D7-80AE-5722245DC0EC}"/>
          </ac:picMkLst>
        </pc:picChg>
        <pc:picChg chg="add del mod modCrop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0" creationId="{2EB92579-202C-DB4B-6B38-BC0BB55E3002}"/>
          </ac:picMkLst>
        </pc:picChg>
        <pc:picChg chg="add del mod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1" creationId="{7E09B4D5-473B-63EC-F714-05AE90B95599}"/>
          </ac:picMkLst>
        </pc:picChg>
        <pc:picChg chg="del">
          <ac:chgData name="Rui Cao" userId="a6960595-96e6-47d6-a8d8-833995379cc8" providerId="ADAL" clId="{58428431-9B2A-405C-9BF5-5C7B80649D96}" dt="2023-11-04T22:35:13.204" v="755" actId="478"/>
          <ac:picMkLst>
            <pc:docMk/>
            <pc:sldMk cId="1329782896" sldId="742"/>
            <ac:picMk id="12" creationId="{5F364E95-5D5F-AE33-A422-8A33D7384729}"/>
          </ac:picMkLst>
        </pc:picChg>
        <pc:picChg chg="add mod">
          <ac:chgData name="Rui Cao" userId="a6960595-96e6-47d6-a8d8-833995379cc8" providerId="ADAL" clId="{58428431-9B2A-405C-9BF5-5C7B80649D96}" dt="2023-11-04T22:54:01.285" v="985" actId="1076"/>
          <ac:picMkLst>
            <pc:docMk/>
            <pc:sldMk cId="1329782896" sldId="742"/>
            <ac:picMk id="16" creationId="{F956BF90-1377-CF62-775B-91B2E1E588E0}"/>
          </ac:picMkLst>
        </pc:picChg>
        <pc:picChg chg="add mod">
          <ac:chgData name="Rui Cao" userId="a6960595-96e6-47d6-a8d8-833995379cc8" providerId="ADAL" clId="{58428431-9B2A-405C-9BF5-5C7B80649D96}" dt="2023-11-06T07:18:57.277" v="1040" actId="14100"/>
          <ac:picMkLst>
            <pc:docMk/>
            <pc:sldMk cId="1329782896" sldId="742"/>
            <ac:picMk id="17" creationId="{3B93F483-1480-B0FB-F35D-2C35469272C0}"/>
          </ac:picMkLst>
        </pc:picChg>
      </pc:sldChg>
      <pc:sldChg chg="addSp delSp modSp new del mod">
        <pc:chgData name="Rui Cao" userId="a6960595-96e6-47d6-a8d8-833995379cc8" providerId="ADAL" clId="{58428431-9B2A-405C-9BF5-5C7B80649D96}" dt="2023-11-06T19:03:48.588" v="1808" actId="47"/>
        <pc:sldMkLst>
          <pc:docMk/>
          <pc:sldMk cId="1046973248" sldId="743"/>
        </pc:sldMkLst>
        <pc:spChg chg="mod">
          <ac:chgData name="Rui Cao" userId="a6960595-96e6-47d6-a8d8-833995379cc8" providerId="ADAL" clId="{58428431-9B2A-405C-9BF5-5C7B80649D96}" dt="2023-11-04T22:58:33.520" v="1016" actId="20577"/>
          <ac:spMkLst>
            <pc:docMk/>
            <pc:sldMk cId="1046973248" sldId="743"/>
            <ac:spMk id="2" creationId="{DCF9BE15-0996-FCC7-0979-B40515940579}"/>
          </ac:spMkLst>
        </pc:spChg>
        <pc:picChg chg="add del mod">
          <ac:chgData name="Rui Cao" userId="a6960595-96e6-47d6-a8d8-833995379cc8" providerId="ADAL" clId="{58428431-9B2A-405C-9BF5-5C7B80649D96}" dt="2023-11-04T22:58:14.797" v="1001" actId="478"/>
          <ac:picMkLst>
            <pc:docMk/>
            <pc:sldMk cId="1046973248" sldId="743"/>
            <ac:picMk id="8" creationId="{ACB02D79-DB4D-2746-778F-4C0B97CBB389}"/>
          </ac:picMkLst>
        </pc:picChg>
        <pc:picChg chg="add mod">
          <ac:chgData name="Rui Cao" userId="a6960595-96e6-47d6-a8d8-833995379cc8" providerId="ADAL" clId="{58428431-9B2A-405C-9BF5-5C7B80649D96}" dt="2023-11-04T22:58:19.845" v="1005" actId="1076"/>
          <ac:picMkLst>
            <pc:docMk/>
            <pc:sldMk cId="1046973248" sldId="743"/>
            <ac:picMk id="10" creationId="{CCB53DAD-E4F2-F918-5FF1-CCFA33EEA382}"/>
          </ac:picMkLst>
        </pc:picChg>
      </pc:sldChg>
      <pc:sldChg chg="delSp modSp add del mod">
        <pc:chgData name="Rui Cao" userId="a6960595-96e6-47d6-a8d8-833995379cc8" providerId="ADAL" clId="{58428431-9B2A-405C-9BF5-5C7B80649D96}" dt="2023-11-06T19:03:48.588" v="1808" actId="47"/>
        <pc:sldMkLst>
          <pc:docMk/>
          <pc:sldMk cId="1029336545" sldId="744"/>
        </pc:sldMkLst>
        <pc:spChg chg="mod">
          <ac:chgData name="Rui Cao" userId="a6960595-96e6-47d6-a8d8-833995379cc8" providerId="ADAL" clId="{58428431-9B2A-405C-9BF5-5C7B80649D96}" dt="2023-11-04T22:58:28.557" v="1010" actId="20577"/>
          <ac:spMkLst>
            <pc:docMk/>
            <pc:sldMk cId="1029336545" sldId="744"/>
            <ac:spMk id="2" creationId="{DCF9BE15-0996-FCC7-0979-B40515940579}"/>
          </ac:spMkLst>
        </pc:spChg>
        <pc:picChg chg="del">
          <ac:chgData name="Rui Cao" userId="a6960595-96e6-47d6-a8d8-833995379cc8" providerId="ADAL" clId="{58428431-9B2A-405C-9BF5-5C7B80649D96}" dt="2023-11-04T22:58:30.100" v="1011" actId="478"/>
          <ac:picMkLst>
            <pc:docMk/>
            <pc:sldMk cId="1029336545" sldId="744"/>
            <ac:picMk id="10" creationId="{CCB53DAD-E4F2-F918-5FF1-CCFA33EEA382}"/>
          </ac:picMkLst>
        </pc:picChg>
      </pc:sldChg>
      <pc:sldChg chg="addSp delSp modSp add mod ord">
        <pc:chgData name="Rui Cao" userId="a6960595-96e6-47d6-a8d8-833995379cc8" providerId="ADAL" clId="{58428431-9B2A-405C-9BF5-5C7B80649D96}" dt="2023-11-07T07:32:34.989" v="2296"/>
        <pc:sldMkLst>
          <pc:docMk/>
          <pc:sldMk cId="1172382324" sldId="745"/>
        </pc:sldMkLst>
        <pc:spChg chg="mod">
          <ac:chgData name="Rui Cao" userId="a6960595-96e6-47d6-a8d8-833995379cc8" providerId="ADAL" clId="{58428431-9B2A-405C-9BF5-5C7B80649D96}" dt="2023-11-06T22:28:30.069" v="1920" actId="20577"/>
          <ac:spMkLst>
            <pc:docMk/>
            <pc:sldMk cId="1172382324" sldId="745"/>
            <ac:spMk id="2" creationId="{DCF9BE15-0996-FCC7-0979-B40515940579}"/>
          </ac:spMkLst>
        </pc:spChg>
        <pc:spChg chg="del">
          <ac:chgData name="Rui Cao" userId="a6960595-96e6-47d6-a8d8-833995379cc8" providerId="ADAL" clId="{58428431-9B2A-405C-9BF5-5C7B80649D96}" dt="2023-11-06T07:45:29.561" v="1083" actId="478"/>
          <ac:spMkLst>
            <pc:docMk/>
            <pc:sldMk cId="1172382324" sldId="745"/>
            <ac:spMk id="3" creationId="{EEA63ACC-CD5D-05CD-C388-8E30579ABA56}"/>
          </ac:spMkLst>
        </pc:spChg>
        <pc:graphicFrameChg chg="add mod">
          <ac:chgData name="Rui Cao" userId="a6960595-96e6-47d6-a8d8-833995379cc8" providerId="ADAL" clId="{58428431-9B2A-405C-9BF5-5C7B80649D96}" dt="2023-11-07T06:22:19.141" v="2240" actId="692"/>
          <ac:graphicFrameMkLst>
            <pc:docMk/>
            <pc:sldMk cId="1172382324" sldId="745"/>
            <ac:graphicFrameMk id="7" creationId="{1AFC2A5A-FB2D-4E70-8978-116163D188BA}"/>
          </ac:graphicFrameMkLst>
        </pc:graphicFrameChg>
      </pc:sldChg>
      <pc:sldChg chg="modSp add mod">
        <pc:chgData name="Rui Cao" userId="a6960595-96e6-47d6-a8d8-833995379cc8" providerId="ADAL" clId="{58428431-9B2A-405C-9BF5-5C7B80649D96}" dt="2023-11-07T06:40:29.562" v="2255" actId="20577"/>
        <pc:sldMkLst>
          <pc:docMk/>
          <pc:sldMk cId="1724105317" sldId="746"/>
        </pc:sldMkLst>
        <pc:spChg chg="mod">
          <ac:chgData name="Rui Cao" userId="a6960595-96e6-47d6-a8d8-833995379cc8" providerId="ADAL" clId="{58428431-9B2A-405C-9BF5-5C7B80649D96}" dt="2023-11-06T08:00:40.633" v="1452" actId="20577"/>
          <ac:spMkLst>
            <pc:docMk/>
            <pc:sldMk cId="1724105317" sldId="746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40:29.562" v="2255" actId="20577"/>
          <ac:spMkLst>
            <pc:docMk/>
            <pc:sldMk cId="1724105317" sldId="746"/>
            <ac:spMk id="3" creationId="{00000000-0000-0000-0000-000000000000}"/>
          </ac:spMkLst>
        </pc:spChg>
      </pc:sldChg>
      <pc:sldChg chg="modSp add mod">
        <pc:chgData name="Rui Cao" userId="a6960595-96e6-47d6-a8d8-833995379cc8" providerId="ADAL" clId="{58428431-9B2A-405C-9BF5-5C7B80649D96}" dt="2023-11-08T05:34:26.698" v="2573" actId="20577"/>
        <pc:sldMkLst>
          <pc:docMk/>
          <pc:sldMk cId="1595441607" sldId="747"/>
        </pc:sldMkLst>
        <pc:spChg chg="mod">
          <ac:chgData name="Rui Cao" userId="a6960595-96e6-47d6-a8d8-833995379cc8" providerId="ADAL" clId="{58428431-9B2A-405C-9BF5-5C7B80649D96}" dt="2023-11-06T08:06:19.010" v="1781" actId="20577"/>
          <ac:spMkLst>
            <pc:docMk/>
            <pc:sldMk cId="1595441607" sldId="74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26.698" v="2573" actId="20577"/>
          <ac:spMkLst>
            <pc:docMk/>
            <pc:sldMk cId="1595441607" sldId="747"/>
            <ac:spMk id="3" creationId="{A58E5D1E-6D45-5920-C6F0-71FE5174D323}"/>
          </ac:spMkLst>
        </pc:spChg>
      </pc:sldChg>
      <pc:sldChg chg="addSp delSp modSp new mod ord">
        <pc:chgData name="Rui Cao" userId="a6960595-96e6-47d6-a8d8-833995379cc8" providerId="ADAL" clId="{58428431-9B2A-405C-9BF5-5C7B80649D96}" dt="2023-11-07T07:32:34.989" v="2296"/>
        <pc:sldMkLst>
          <pc:docMk/>
          <pc:sldMk cId="4089651287" sldId="748"/>
        </pc:sldMkLst>
        <pc:spChg chg="mod">
          <ac:chgData name="Rui Cao" userId="a6960595-96e6-47d6-a8d8-833995379cc8" providerId="ADAL" clId="{58428431-9B2A-405C-9BF5-5C7B80649D96}" dt="2023-11-06T22:28:40.539" v="1923" actId="20577"/>
          <ac:spMkLst>
            <pc:docMk/>
            <pc:sldMk cId="4089651287" sldId="748"/>
            <ac:spMk id="2" creationId="{0311A1C4-26DF-192A-DF76-EF1871D8533F}"/>
          </ac:spMkLst>
        </pc:spChg>
        <pc:spChg chg="del">
          <ac:chgData name="Rui Cao" userId="a6960595-96e6-47d6-a8d8-833995379cc8" providerId="ADAL" clId="{58428431-9B2A-405C-9BF5-5C7B80649D96}" dt="2023-11-06T22:29:21.209" v="1940" actId="478"/>
          <ac:spMkLst>
            <pc:docMk/>
            <pc:sldMk cId="4089651287" sldId="748"/>
            <ac:spMk id="3" creationId="{FF1C1B95-0A8D-5DB6-E70F-D1B0B925789A}"/>
          </ac:spMkLst>
        </pc:spChg>
        <pc:graphicFrameChg chg="add mod">
          <ac:chgData name="Rui Cao" userId="a6960595-96e6-47d6-a8d8-833995379cc8" providerId="ADAL" clId="{58428431-9B2A-405C-9BF5-5C7B80649D96}" dt="2023-11-07T07:32:00.528" v="2294" actId="20577"/>
          <ac:graphicFrameMkLst>
            <pc:docMk/>
            <pc:sldMk cId="4089651287" sldId="748"/>
            <ac:graphicFrameMk id="3" creationId="{F402CD80-3C26-44F1-52DF-6D7F078626FA}"/>
          </ac:graphicFrameMkLst>
        </pc:graphicFrameChg>
        <pc:graphicFrameChg chg="add del mod">
          <ac:chgData name="Rui Cao" userId="a6960595-96e6-47d6-a8d8-833995379cc8" providerId="ADAL" clId="{58428431-9B2A-405C-9BF5-5C7B80649D96}" dt="2023-11-07T07:30:41.012" v="2263" actId="478"/>
          <ac:graphicFrameMkLst>
            <pc:docMk/>
            <pc:sldMk cId="4089651287" sldId="748"/>
            <ac:graphicFrameMk id="7" creationId="{C40B34BF-885C-59FC-28E5-598429F9E5AF}"/>
          </ac:graphicFrameMkLst>
        </pc:graphicFrameChg>
      </pc:sldChg>
      <pc:sldChg chg="addSp delSp modSp add mod ord">
        <pc:chgData name="Rui Cao" userId="a6960595-96e6-47d6-a8d8-833995379cc8" providerId="ADAL" clId="{58428431-9B2A-405C-9BF5-5C7B80649D96}" dt="2023-11-07T17:57:54.618" v="2375"/>
        <pc:sldMkLst>
          <pc:docMk/>
          <pc:sldMk cId="2626454666" sldId="749"/>
        </pc:sldMkLst>
        <pc:spChg chg="mod">
          <ac:chgData name="Rui Cao" userId="a6960595-96e6-47d6-a8d8-833995379cc8" providerId="ADAL" clId="{58428431-9B2A-405C-9BF5-5C7B80649D96}" dt="2023-11-07T17:50:17.202" v="2355" actId="113"/>
          <ac:spMkLst>
            <pc:docMk/>
            <pc:sldMk cId="2626454666" sldId="749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7T17:51:03.055" v="2366" actId="5793"/>
          <ac:spMkLst>
            <pc:docMk/>
            <pc:sldMk cId="2626454666" sldId="749"/>
            <ac:spMk id="3" creationId="{740C6818-0ED2-222E-276F-7606BFF1BE83}"/>
          </ac:spMkLst>
        </pc:spChg>
        <pc:picChg chg="add del mod">
          <ac:chgData name="Rui Cao" userId="a6960595-96e6-47d6-a8d8-833995379cc8" providerId="ADAL" clId="{58428431-9B2A-405C-9BF5-5C7B80649D96}" dt="2023-11-07T17:56:58.422" v="2367" actId="478"/>
          <ac:picMkLst>
            <pc:docMk/>
            <pc:sldMk cId="2626454666" sldId="749"/>
            <ac:picMk id="8" creationId="{4CFBB0D6-38EF-B45E-B04C-C9D639FD035D}"/>
          </ac:picMkLst>
        </pc:picChg>
        <pc:picChg chg="add mod">
          <ac:chgData name="Rui Cao" userId="a6960595-96e6-47d6-a8d8-833995379cc8" providerId="ADAL" clId="{58428431-9B2A-405C-9BF5-5C7B80649D96}" dt="2023-11-07T17:57:08.675" v="2373" actId="1076"/>
          <ac:picMkLst>
            <pc:docMk/>
            <pc:sldMk cId="2626454666" sldId="749"/>
            <ac:picMk id="10" creationId="{029D519E-43C6-3B1A-1E13-1AEF814AFC76}"/>
          </ac:picMkLst>
        </pc:picChg>
        <pc:picChg chg="del">
          <ac:chgData name="Rui Cao" userId="a6960595-96e6-47d6-a8d8-833995379cc8" providerId="ADAL" clId="{58428431-9B2A-405C-9BF5-5C7B80649D96}" dt="2023-11-07T17:47:50.886" v="2300" actId="478"/>
          <ac:picMkLst>
            <pc:docMk/>
            <pc:sldMk cId="2626454666" sldId="749"/>
            <ac:picMk id="13" creationId="{347DDB8C-D703-0B89-D64A-4B5B94AE94DB}"/>
          </ac:picMkLst>
        </pc:picChg>
      </pc:sldChg>
      <pc:sldChg chg="add del">
        <pc:chgData name="Rui Cao" userId="a6960595-96e6-47d6-a8d8-833995379cc8" providerId="ADAL" clId="{58428431-9B2A-405C-9BF5-5C7B80649D96}" dt="2023-11-08T00:50:49.131" v="2431" actId="47"/>
        <pc:sldMkLst>
          <pc:docMk/>
          <pc:sldMk cId="3850617870" sldId="75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802.11-25/0845r0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CoBF</a:t>
            </a:r>
            <a:r>
              <a:rPr lang="en-US" dirty="0"/>
              <a:t> </a:t>
            </a:r>
            <a:r>
              <a:rPr lang="en-US" dirty="0" err="1"/>
              <a:t>Nsym</a:t>
            </a:r>
            <a:r>
              <a:rPr lang="en-US" dirty="0"/>
              <a:t> Field Definition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19126" y="2363788"/>
            <a:ext cx="7837488" cy="373062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FEBE784-A2E4-DE83-6147-A21D0BFA56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422706"/>
              </p:ext>
            </p:extLst>
          </p:nvPr>
        </p:nvGraphicFramePr>
        <p:xfrm>
          <a:off x="830263" y="3668713"/>
          <a:ext cx="7777162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37570" imgH="1672868" progId="Word.Document.8">
                  <p:embed/>
                </p:oleObj>
              </mc:Choice>
              <mc:Fallback>
                <p:oleObj name="Document" r:id="rId3" imgW="5537570" imgH="1672868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FEBE784-A2E4-DE83-6147-A21D0BFA56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668713"/>
                        <a:ext cx="7777162" cy="2395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82296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related parameters in CoBF Invite/Response frames are </a:t>
            </a:r>
            <a:r>
              <a:rPr lang="en-US" dirty="0" err="1"/>
              <a:t>SPed</a:t>
            </a:r>
            <a:r>
              <a:rPr lang="en-US" dirty="0"/>
              <a:t> [1, 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OFDM symbols are included for sharing AP and shared AP to negotiate CoBF PPDU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the bit definition of Number of OFDM Symbol is discussed.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0CE00-4C64-E264-74D8-EB4A3C53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CoBF Invite and Response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C4F8C-6343-9C69-051A-5CD6C5939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CoBF Invite								CoBF Response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579C2-FC15-15DD-F398-4197C295AA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11B38-8338-DF5D-E7C5-283B31551A9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538B59-66C0-928E-6E5C-6B5EB70C930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CA194A4-7698-768D-2FFE-0245D3A2B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91517"/>
              </p:ext>
            </p:extLst>
          </p:nvPr>
        </p:nvGraphicFramePr>
        <p:xfrm>
          <a:off x="685800" y="2590800"/>
          <a:ext cx="3716736" cy="3276600"/>
        </p:xfrm>
        <a:graphic>
          <a:graphicData uri="http://schemas.openxmlformats.org/drawingml/2006/table">
            <a:tbl>
              <a:tblPr/>
              <a:tblGrid>
                <a:gridCol w="1048310">
                  <a:extLst>
                    <a:ext uri="{9D8B030D-6E8A-4147-A177-3AD203B41FA5}">
                      <a16:colId xmlns:a16="http://schemas.microsoft.com/office/drawing/2014/main" val="1343037644"/>
                    </a:ext>
                  </a:extLst>
                </a:gridCol>
                <a:gridCol w="2668426">
                  <a:extLst>
                    <a:ext uri="{9D8B030D-6E8A-4147-A177-3AD203B41FA5}">
                      <a16:colId xmlns:a16="http://schemas.microsoft.com/office/drawing/2014/main" val="1635113973"/>
                    </a:ext>
                  </a:extLst>
                </a:gridCol>
              </a:tblGrid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2756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528698"/>
                  </a:ext>
                </a:extLst>
              </a:tr>
              <a:tr h="2730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171909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38236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155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800043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99721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19122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Allowed for shared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499443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CoBF Users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303537"/>
                  </a:ext>
                </a:extLst>
              </a:tr>
              <a:tr h="2730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986297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6927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4C354EB-ECC5-3230-CD9A-F5A46B085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599882"/>
              </p:ext>
            </p:extLst>
          </p:nvPr>
        </p:nvGraphicFramePr>
        <p:xfrm>
          <a:off x="4741465" y="2590800"/>
          <a:ext cx="3847307" cy="2590800"/>
        </p:xfrm>
        <a:graphic>
          <a:graphicData uri="http://schemas.openxmlformats.org/drawingml/2006/table">
            <a:tbl>
              <a:tblPr/>
              <a:tblGrid>
                <a:gridCol w="1085138">
                  <a:extLst>
                    <a:ext uri="{9D8B030D-6E8A-4147-A177-3AD203B41FA5}">
                      <a16:colId xmlns:a16="http://schemas.microsoft.com/office/drawing/2014/main" val="2668446450"/>
                    </a:ext>
                  </a:extLst>
                </a:gridCol>
                <a:gridCol w="2762169">
                  <a:extLst>
                    <a:ext uri="{9D8B030D-6E8A-4147-A177-3AD203B41FA5}">
                      <a16:colId xmlns:a16="http://schemas.microsoft.com/office/drawing/2014/main" val="2705530994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7137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040604"/>
                  </a:ext>
                </a:extLst>
              </a:tr>
              <a:tr h="2590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297509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491636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33406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CoBF Users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967213"/>
                  </a:ext>
                </a:extLst>
              </a:tr>
              <a:tr h="2590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17826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76269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976293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62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05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5D7E-765A-B927-4B24-A6EB8BFE6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OFDM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17FB-75D7-256F-1054-962F7AA90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bits: 9-bits, the same as in ELR-SIG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value = Num of OFDM symbols - 1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Valid range: 0 to 110001110 (399 symbols)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limit: 5.484ms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Preamble: min 66.4us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UHR-SIG (min 16us): Two users with UHR-SIG MCS0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UHR-LTF (min 14.4us): Two LTFs with 2xLTF+0.8us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values are not 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110001111 to 111111111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7DA83-4B3F-362F-563D-5C17AD38D6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50DCB-56BE-DAF3-BF21-A943E0A4DDC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B0BDB0-7136-AD33-70E8-DB8A9904F87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4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5D7E-765A-B927-4B24-A6EB8BFE6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Nsym</a:t>
            </a:r>
            <a:r>
              <a:rPr lang="en-US" dirty="0"/>
              <a:t> Values setting in CoBF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17FB-75D7-256F-1054-962F7AA90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8153400" cy="4343400"/>
          </a:xfrm>
        </p:spPr>
        <p:txBody>
          <a:bodyPr/>
          <a:lstStyle/>
          <a:p>
            <a:pPr marL="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CoBF Invite: </a:t>
            </a:r>
          </a:p>
          <a:p>
            <a:pPr marL="685800"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Two subfields</a:t>
            </a:r>
          </a:p>
          <a:p>
            <a:pPr marL="1085850" lvl="2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Minimum Number of Data OFDM Symbols</a:t>
            </a:r>
          </a:p>
          <a:p>
            <a:pPr marL="1085850" lvl="2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Maximum Number of Data OFDM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to 0 to 110001110, entries &gt;= 110001111 are invalid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some implementation, sharing AP only want to specify one length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Max value = Min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CoBF</a:t>
            </a:r>
            <a:r>
              <a:rPr lang="en-US" dirty="0"/>
              <a:t>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One subfield: Suggested Number of Data OFDM Symbols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Valid range: 0 to 110001110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one entry to indicate “no suggestion”.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Shared AP is ok with min/max </a:t>
            </a:r>
            <a:r>
              <a:rPr lang="en-US" dirty="0" err="1"/>
              <a:t>Nsym</a:t>
            </a:r>
            <a:r>
              <a:rPr lang="en-US" dirty="0"/>
              <a:t> range, or flexible with any value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Propose to use ‘111111111’ (511)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7DA83-4B3F-362F-563D-5C17AD38D6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50DCB-56BE-DAF3-BF21-A943E0A4DDC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B0BDB0-7136-AD33-70E8-DB8A9904F87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520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89729-3CB4-2980-962C-1B437EFC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705E-6736-CD2C-776C-980276A7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the definition of subfields related to </a:t>
            </a:r>
            <a:r>
              <a:rPr lang="en-US" u="sng" dirty="0"/>
              <a:t>Number of OFDM Symbols</a:t>
            </a:r>
            <a:r>
              <a:rPr lang="en-US" dirty="0"/>
              <a:t> in CoBF Invite and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define one entry ‘111111111’ (511) as “no suggestion” for </a:t>
            </a:r>
            <a:r>
              <a:rPr lang="en-US" u="sng" dirty="0"/>
              <a:t>Suggested Number of OFDM Symbols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2B9D9-ACC3-AE14-AB43-6F7AA68F7F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F782F-1AB2-0FC2-28F0-39BF73F7766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C3D308-949C-F41F-B06A-9717FDF161B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58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 marL="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11bn SFD?</a:t>
            </a:r>
          </a:p>
          <a:p>
            <a:pPr marL="0" indent="0" fontAlgn="ctr">
              <a:spcBef>
                <a:spcPts val="0"/>
              </a:spcBef>
              <a:spcAft>
                <a:spcPts val="0"/>
              </a:spcAft>
            </a:pPr>
            <a:endParaRPr lang="en-US" b="0" dirty="0"/>
          </a:p>
          <a:p>
            <a:pPr marL="0" indent="0" fontAlgn="ctr">
              <a:spcBef>
                <a:spcPts val="0"/>
              </a:spcBef>
              <a:spcAft>
                <a:spcPts val="0"/>
              </a:spcAft>
            </a:pPr>
            <a:r>
              <a:rPr lang="en-US" b="0" dirty="0"/>
              <a:t>11bn defines the three “Number of Data OFDM Symbols” subfields in </a:t>
            </a:r>
            <a:r>
              <a:rPr lang="en-US" b="0" dirty="0" err="1"/>
              <a:t>CoBF</a:t>
            </a:r>
            <a:r>
              <a:rPr lang="en-US" b="0" dirty="0"/>
              <a:t> Invite and Response frames to be 9-bits, and </a:t>
            </a:r>
          </a:p>
          <a:p>
            <a:pPr marL="685800"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Value n indicate “Number of OFDM Symbols – 1”</a:t>
            </a:r>
          </a:p>
          <a:p>
            <a:pPr marL="685800"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Value 511 (‘111111111’) indicates “No suggestion” in “Suggested Number of Data OFDM Symbols” subfield in </a:t>
            </a:r>
            <a:r>
              <a:rPr lang="en-US" dirty="0" err="1"/>
              <a:t>CoBF</a:t>
            </a:r>
            <a:r>
              <a:rPr lang="en-US" dirty="0"/>
              <a:t> Response frame</a:t>
            </a:r>
          </a:p>
          <a:p>
            <a:pPr marL="1085850" lvl="2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Note: </a:t>
            </a:r>
          </a:p>
          <a:p>
            <a:pPr marL="1085850" lvl="2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Minimum Number of Data OFDM Symbols</a:t>
            </a:r>
          </a:p>
          <a:p>
            <a:pPr marL="1085850" lvl="2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Maximum Number of Data OFDM Symbols</a:t>
            </a:r>
          </a:p>
          <a:p>
            <a:pPr marL="1085850" lvl="2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Suggested Number of Data OFDM Symbols</a:t>
            </a:r>
          </a:p>
          <a:p>
            <a:pPr lvl="1"/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48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F3C3-1F8B-A50E-7809-36262810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5F9B0-A894-47E5-09E1-064EBC654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11-25/0389r2, information-exchange-in-the-</a:t>
            </a:r>
            <a:r>
              <a:rPr lang="en-US" b="0" dirty="0" err="1"/>
              <a:t>cobf</a:t>
            </a:r>
            <a:r>
              <a:rPr lang="en-US" b="0" dirty="0"/>
              <a:t>-transmission-phase</a:t>
            </a:r>
          </a:p>
          <a:p>
            <a:r>
              <a:rPr lang="en-US" b="0" dirty="0"/>
              <a:t>[2] 11-25/0381r1, some-open-issues-on-</a:t>
            </a:r>
            <a:r>
              <a:rPr lang="en-US" b="0" dirty="0" err="1"/>
              <a:t>cobf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1A831-06BA-597D-2177-D42E0B80E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1BDA2-A72B-F114-5179-0E2E725548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72541D-E80E-5870-E790-41A95D1EC32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602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598</Words>
  <Application>Microsoft Office PowerPoint</Application>
  <PresentationFormat>On-screen Show (4:3)</PresentationFormat>
  <Paragraphs>107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Document</vt:lpstr>
      <vt:lpstr>CoBF Nsym Field Definition</vt:lpstr>
      <vt:lpstr>Introduction</vt:lpstr>
      <vt:lpstr>Recap: CoBF Invite and Response [1]</vt:lpstr>
      <vt:lpstr>Number of OFDM Symbols</vt:lpstr>
      <vt:lpstr>Nsym Values setting in CoBF</vt:lpstr>
      <vt:lpstr>Summary</vt:lpstr>
      <vt:lpstr>SP1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2236</cp:revision>
  <cp:lastPrinted>1601-01-01T00:00:00Z</cp:lastPrinted>
  <dcterms:created xsi:type="dcterms:W3CDTF">2015-10-31T00:33:08Z</dcterms:created>
  <dcterms:modified xsi:type="dcterms:W3CDTF">2025-05-09T21:47:52Z</dcterms:modified>
</cp:coreProperties>
</file>