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3" r:id="rId2"/>
    <p:sldMasterId id="2147483661" r:id="rId3"/>
  </p:sldMasterIdLst>
  <p:notesMasterIdLst>
    <p:notesMasterId r:id="rId14"/>
  </p:notesMasterIdLst>
  <p:handoutMasterIdLst>
    <p:handoutMasterId r:id="rId15"/>
  </p:handoutMasterIdLst>
  <p:sldIdLst>
    <p:sldId id="269" r:id="rId4"/>
    <p:sldId id="340" r:id="rId5"/>
    <p:sldId id="2389" r:id="rId6"/>
    <p:sldId id="257" r:id="rId7"/>
    <p:sldId id="2370" r:id="rId8"/>
    <p:sldId id="2373" r:id="rId9"/>
    <p:sldId id="2383" r:id="rId10"/>
    <p:sldId id="2371" r:id="rId11"/>
    <p:sldId id="2388" r:id="rId12"/>
    <p:sldId id="2372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530A3BB-7C31-9EE8-8998-4DE09DF88E07}" name="Rui Cao" initials="RC" userId="S::rui.cao_2@nxp.com::a6960595-96e6-47d6-a8d8-833995379cc8" providerId="AD"/>
  <p188:author id="{0A8CBCDC-AF81-E030-4D89-2986F300FA64}" name="Ying Liu" initials="YL" userId="S::ying.liu_1@nxp.com::b1ef2156-da2b-404d-908c-06b68c0a3a2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E3C9C5-3841-4924-9393-DBAAF4AF8E8D}" v="29" dt="2025-05-09T21:44:44.6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6385" autoAdjust="0"/>
  </p:normalViewPr>
  <p:slideViewPr>
    <p:cSldViewPr>
      <p:cViewPr varScale="1">
        <p:scale>
          <a:sx n="111" d="100"/>
          <a:sy n="111" d="100"/>
        </p:scale>
        <p:origin x="165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microsoft.com/office/2015/10/relationships/revisionInfo" Target="revisionInfo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ing Liu" userId="b1ef2156-da2b-404d-908c-06b68c0a3a22" providerId="ADAL" clId="{53E3C9C5-3841-4924-9393-DBAAF4AF8E8D}"/>
    <pc:docChg chg="undo custSel addSld delSld modSld sldOrd modMainMaster">
      <pc:chgData name="Ying Liu" userId="b1ef2156-da2b-404d-908c-06b68c0a3a22" providerId="ADAL" clId="{53E3C9C5-3841-4924-9393-DBAAF4AF8E8D}" dt="2025-05-09T21:56:13.061" v="1001" actId="20577"/>
      <pc:docMkLst>
        <pc:docMk/>
      </pc:docMkLst>
      <pc:sldChg chg="modSp mod">
        <pc:chgData name="Ying Liu" userId="b1ef2156-da2b-404d-908c-06b68c0a3a22" providerId="ADAL" clId="{53E3C9C5-3841-4924-9393-DBAAF4AF8E8D}" dt="2025-05-09T21:53:37.634" v="992" actId="20577"/>
        <pc:sldMkLst>
          <pc:docMk/>
          <pc:sldMk cId="2889863918" sldId="257"/>
        </pc:sldMkLst>
        <pc:spChg chg="mod">
          <ac:chgData name="Ying Liu" userId="b1ef2156-da2b-404d-908c-06b68c0a3a22" providerId="ADAL" clId="{53E3C9C5-3841-4924-9393-DBAAF4AF8E8D}" dt="2025-05-09T19:29:00.510" v="444" actId="20577"/>
          <ac:spMkLst>
            <pc:docMk/>
            <pc:sldMk cId="2889863918" sldId="257"/>
            <ac:spMk id="2" creationId="{FBD78949-1687-7A71-6141-9655D89BE0D7}"/>
          </ac:spMkLst>
        </pc:spChg>
        <pc:spChg chg="mod">
          <ac:chgData name="Ying Liu" userId="b1ef2156-da2b-404d-908c-06b68c0a3a22" providerId="ADAL" clId="{53E3C9C5-3841-4924-9393-DBAAF4AF8E8D}" dt="2025-05-09T21:53:37.634" v="992" actId="20577"/>
          <ac:spMkLst>
            <pc:docMk/>
            <pc:sldMk cId="2889863918" sldId="257"/>
            <ac:spMk id="3" creationId="{7CC97CF1-AB8F-A7B5-4D81-DB7F7A05A4FB}"/>
          </ac:spMkLst>
        </pc:spChg>
        <pc:spChg chg="mod">
          <ac:chgData name="Ying Liu" userId="b1ef2156-da2b-404d-908c-06b68c0a3a22" providerId="ADAL" clId="{53E3C9C5-3841-4924-9393-DBAAF4AF8E8D}" dt="2025-05-09T19:32:05.277" v="574" actId="20577"/>
          <ac:spMkLst>
            <pc:docMk/>
            <pc:sldMk cId="2889863918" sldId="257"/>
            <ac:spMk id="5" creationId="{9490DD14-3002-250F-3680-BA9795BFAA8C}"/>
          </ac:spMkLst>
        </pc:spChg>
        <pc:spChg chg="mod">
          <ac:chgData name="Ying Liu" userId="b1ef2156-da2b-404d-908c-06b68c0a3a22" providerId="ADAL" clId="{53E3C9C5-3841-4924-9393-DBAAF4AF8E8D}" dt="2025-05-09T21:41:11.041" v="914"/>
          <ac:spMkLst>
            <pc:docMk/>
            <pc:sldMk cId="2889863918" sldId="257"/>
            <ac:spMk id="9" creationId="{9FBD0C95-51A5-6880-28C7-8FD15CD9BC37}"/>
          </ac:spMkLst>
        </pc:spChg>
        <pc:graphicFrameChg chg="modGraphic">
          <ac:chgData name="Ying Liu" userId="b1ef2156-da2b-404d-908c-06b68c0a3a22" providerId="ADAL" clId="{53E3C9C5-3841-4924-9393-DBAAF4AF8E8D}" dt="2025-05-09T21:48:03.284" v="951" actId="20577"/>
          <ac:graphicFrameMkLst>
            <pc:docMk/>
            <pc:sldMk cId="2889863918" sldId="257"/>
            <ac:graphicFrameMk id="7" creationId="{4BDCA6C6-1B80-DF1D-86CA-F111767B118B}"/>
          </ac:graphicFrameMkLst>
        </pc:graphicFrameChg>
      </pc:sldChg>
      <pc:sldChg chg="modSp mod">
        <pc:chgData name="Ying Liu" userId="b1ef2156-da2b-404d-908c-06b68c0a3a22" providerId="ADAL" clId="{53E3C9C5-3841-4924-9393-DBAAF4AF8E8D}" dt="2025-05-09T21:41:11.041" v="914"/>
        <pc:sldMkLst>
          <pc:docMk/>
          <pc:sldMk cId="0" sldId="269"/>
        </pc:sldMkLst>
        <pc:spChg chg="mod">
          <ac:chgData name="Ying Liu" userId="b1ef2156-da2b-404d-908c-06b68c0a3a22" providerId="ADAL" clId="{53E3C9C5-3841-4924-9393-DBAAF4AF8E8D}" dt="2025-05-09T21:41:11.041" v="914"/>
          <ac:spMkLst>
            <pc:docMk/>
            <pc:sldMk cId="0" sldId="269"/>
            <ac:spMk id="2" creationId="{DA43D4DD-6BB2-F101-5D6B-13AF3A2689DC}"/>
          </ac:spMkLst>
        </pc:spChg>
        <pc:spChg chg="mod">
          <ac:chgData name="Ying Liu" userId="b1ef2156-da2b-404d-908c-06b68c0a3a22" providerId="ADAL" clId="{53E3C9C5-3841-4924-9393-DBAAF4AF8E8D}" dt="2025-05-09T21:41:11.041" v="914"/>
          <ac:spMkLst>
            <pc:docMk/>
            <pc:sldMk cId="0" sldId="269"/>
            <ac:spMk id="3" creationId="{00000000-0000-0000-0000-000000000000}"/>
          </ac:spMkLst>
        </pc:spChg>
        <pc:spChg chg="mod">
          <ac:chgData name="Ying Liu" userId="b1ef2156-da2b-404d-908c-06b68c0a3a22" providerId="ADAL" clId="{53E3C9C5-3841-4924-9393-DBAAF4AF8E8D}" dt="2025-05-09T19:26:23.358" v="400" actId="20577"/>
          <ac:spMkLst>
            <pc:docMk/>
            <pc:sldMk cId="0" sldId="269"/>
            <ac:spMk id="4" creationId="{00000000-0000-0000-0000-000000000000}"/>
          </ac:spMkLst>
        </pc:spChg>
        <pc:spChg chg="mod">
          <ac:chgData name="Ying Liu" userId="b1ef2156-da2b-404d-908c-06b68c0a3a22" providerId="ADAL" clId="{53E3C9C5-3841-4924-9393-DBAAF4AF8E8D}" dt="2025-05-09T19:27:05.589" v="411" actId="20577"/>
          <ac:spMkLst>
            <pc:docMk/>
            <pc:sldMk cId="0" sldId="269"/>
            <ac:spMk id="7" creationId="{D3F539CE-FF88-97E0-185D-9C882BAF714D}"/>
          </ac:spMkLst>
        </pc:spChg>
        <pc:spChg chg="mod">
          <ac:chgData name="Ying Liu" userId="b1ef2156-da2b-404d-908c-06b68c0a3a22" providerId="ADAL" clId="{53E3C9C5-3841-4924-9393-DBAAF4AF8E8D}" dt="2025-05-09T00:08:05.748" v="61" actId="20577"/>
          <ac:spMkLst>
            <pc:docMk/>
            <pc:sldMk cId="0" sldId="269"/>
            <ac:spMk id="1030" creationId="{00000000-0000-0000-0000-000000000000}"/>
          </ac:spMkLst>
        </pc:spChg>
      </pc:sldChg>
      <pc:sldChg chg="modSp mod">
        <pc:chgData name="Ying Liu" userId="b1ef2156-da2b-404d-908c-06b68c0a3a22" providerId="ADAL" clId="{53E3C9C5-3841-4924-9393-DBAAF4AF8E8D}" dt="2025-05-09T21:41:11.041" v="914"/>
        <pc:sldMkLst>
          <pc:docMk/>
          <pc:sldMk cId="3797888512" sldId="340"/>
        </pc:sldMkLst>
        <pc:spChg chg="mod">
          <ac:chgData name="Ying Liu" userId="b1ef2156-da2b-404d-908c-06b68c0a3a22" providerId="ADAL" clId="{53E3C9C5-3841-4924-9393-DBAAF4AF8E8D}" dt="2025-05-09T21:41:11.041" v="914"/>
          <ac:spMkLst>
            <pc:docMk/>
            <pc:sldMk cId="3797888512" sldId="340"/>
            <ac:spMk id="3" creationId="{00000000-0000-0000-0000-000000000000}"/>
          </ac:spMkLst>
        </pc:spChg>
        <pc:spChg chg="mod">
          <ac:chgData name="Ying Liu" userId="b1ef2156-da2b-404d-908c-06b68c0a3a22" providerId="ADAL" clId="{53E3C9C5-3841-4924-9393-DBAAF4AF8E8D}" dt="2025-05-09T21:41:11.041" v="914"/>
          <ac:spMkLst>
            <pc:docMk/>
            <pc:sldMk cId="3797888512" sldId="340"/>
            <ac:spMk id="6" creationId="{5B743EED-C202-489B-DA36-A431356A143C}"/>
          </ac:spMkLst>
        </pc:spChg>
        <pc:spChg chg="mod">
          <ac:chgData name="Ying Liu" userId="b1ef2156-da2b-404d-908c-06b68c0a3a22" providerId="ADAL" clId="{53E3C9C5-3841-4924-9393-DBAAF4AF8E8D}" dt="2025-05-09T19:28:10.910" v="433" actId="20577"/>
          <ac:spMkLst>
            <pc:docMk/>
            <pc:sldMk cId="3797888512" sldId="340"/>
            <ac:spMk id="13" creationId="{8F14C422-0918-4A9B-91A6-48C4E0D10BE8}"/>
          </ac:spMkLst>
        </pc:spChg>
      </pc:sldChg>
      <pc:sldChg chg="del">
        <pc:chgData name="Ying Liu" userId="b1ef2156-da2b-404d-908c-06b68c0a3a22" providerId="ADAL" clId="{53E3C9C5-3841-4924-9393-DBAAF4AF8E8D}" dt="2025-05-09T17:34:41.382" v="158" actId="47"/>
        <pc:sldMkLst>
          <pc:docMk/>
          <pc:sldMk cId="2957554717" sldId="354"/>
        </pc:sldMkLst>
      </pc:sldChg>
      <pc:sldChg chg="del">
        <pc:chgData name="Ying Liu" userId="b1ef2156-da2b-404d-908c-06b68c0a3a22" providerId="ADAL" clId="{53E3C9C5-3841-4924-9393-DBAAF4AF8E8D}" dt="2025-05-09T17:34:53.138" v="161" actId="47"/>
        <pc:sldMkLst>
          <pc:docMk/>
          <pc:sldMk cId="3683310210" sldId="2367"/>
        </pc:sldMkLst>
      </pc:sldChg>
      <pc:sldChg chg="del">
        <pc:chgData name="Ying Liu" userId="b1ef2156-da2b-404d-908c-06b68c0a3a22" providerId="ADAL" clId="{53E3C9C5-3841-4924-9393-DBAAF4AF8E8D}" dt="2025-05-09T17:33:57.139" v="149" actId="47"/>
        <pc:sldMkLst>
          <pc:docMk/>
          <pc:sldMk cId="3590303515" sldId="2369"/>
        </pc:sldMkLst>
      </pc:sldChg>
      <pc:sldChg chg="modSp mod ord">
        <pc:chgData name="Ying Liu" userId="b1ef2156-da2b-404d-908c-06b68c0a3a22" providerId="ADAL" clId="{53E3C9C5-3841-4924-9393-DBAAF4AF8E8D}" dt="2025-05-09T21:41:11.041" v="914"/>
        <pc:sldMkLst>
          <pc:docMk/>
          <pc:sldMk cId="3820102296" sldId="2370"/>
        </pc:sldMkLst>
        <pc:spChg chg="mod">
          <ac:chgData name="Ying Liu" userId="b1ef2156-da2b-404d-908c-06b68c0a3a22" providerId="ADAL" clId="{53E3C9C5-3841-4924-9393-DBAAF4AF8E8D}" dt="2025-05-09T21:41:11.041" v="914"/>
          <ac:spMkLst>
            <pc:docMk/>
            <pc:sldMk cId="3820102296" sldId="2370"/>
            <ac:spMk id="3" creationId="{3C46628D-1D54-51C2-52CF-AC28BB690E38}"/>
          </ac:spMkLst>
        </pc:spChg>
        <pc:spChg chg="mod">
          <ac:chgData name="Ying Liu" userId="b1ef2156-da2b-404d-908c-06b68c0a3a22" providerId="ADAL" clId="{53E3C9C5-3841-4924-9393-DBAAF4AF8E8D}" dt="2025-05-09T21:41:11.041" v="914"/>
          <ac:spMkLst>
            <pc:docMk/>
            <pc:sldMk cId="3820102296" sldId="2370"/>
            <ac:spMk id="4" creationId="{A143F9E5-0A7F-5B2C-77FC-C1EA2C0CA2E0}"/>
          </ac:spMkLst>
        </pc:spChg>
        <pc:graphicFrameChg chg="mod modGraphic">
          <ac:chgData name="Ying Liu" userId="b1ef2156-da2b-404d-908c-06b68c0a3a22" providerId="ADAL" clId="{53E3C9C5-3841-4924-9393-DBAAF4AF8E8D}" dt="2025-05-09T21:32:11.178" v="815" actId="1076"/>
          <ac:graphicFrameMkLst>
            <pc:docMk/>
            <pc:sldMk cId="3820102296" sldId="2370"/>
            <ac:graphicFrameMk id="5" creationId="{9BB374C8-F5D6-1309-53CF-5B9744D411C3}"/>
          </ac:graphicFrameMkLst>
        </pc:graphicFrameChg>
      </pc:sldChg>
      <pc:sldChg chg="modSp mod">
        <pc:chgData name="Ying Liu" userId="b1ef2156-da2b-404d-908c-06b68c0a3a22" providerId="ADAL" clId="{53E3C9C5-3841-4924-9393-DBAAF4AF8E8D}" dt="2025-05-09T21:56:13.061" v="1001" actId="20577"/>
        <pc:sldMkLst>
          <pc:docMk/>
          <pc:sldMk cId="3705711417" sldId="2371"/>
        </pc:sldMkLst>
        <pc:spChg chg="mod">
          <ac:chgData name="Ying Liu" userId="b1ef2156-da2b-404d-908c-06b68c0a3a22" providerId="ADAL" clId="{53E3C9C5-3841-4924-9393-DBAAF4AF8E8D}" dt="2025-05-09T21:41:11.041" v="914"/>
          <ac:spMkLst>
            <pc:docMk/>
            <pc:sldMk cId="3705711417" sldId="2371"/>
            <ac:spMk id="3" creationId="{00000000-0000-0000-0000-000000000000}"/>
          </ac:spMkLst>
        </pc:spChg>
        <pc:spChg chg="mod">
          <ac:chgData name="Ying Liu" userId="b1ef2156-da2b-404d-908c-06b68c0a3a22" providerId="ADAL" clId="{53E3C9C5-3841-4924-9393-DBAAF4AF8E8D}" dt="2025-05-09T21:41:11.041" v="914"/>
          <ac:spMkLst>
            <pc:docMk/>
            <pc:sldMk cId="3705711417" sldId="2371"/>
            <ac:spMk id="7" creationId="{C660250E-2CCB-07DF-315F-2FD47B23E6A9}"/>
          </ac:spMkLst>
        </pc:spChg>
        <pc:spChg chg="mod">
          <ac:chgData name="Ying Liu" userId="b1ef2156-da2b-404d-908c-06b68c0a3a22" providerId="ADAL" clId="{53E3C9C5-3841-4924-9393-DBAAF4AF8E8D}" dt="2025-05-09T21:56:13.061" v="1001" actId="20577"/>
          <ac:spMkLst>
            <pc:docMk/>
            <pc:sldMk cId="3705711417" sldId="2371"/>
            <ac:spMk id="13" creationId="{8F14C422-0918-4A9B-91A6-48C4E0D10BE8}"/>
          </ac:spMkLst>
        </pc:spChg>
        <pc:graphicFrameChg chg="mod modGraphic">
          <ac:chgData name="Ying Liu" userId="b1ef2156-da2b-404d-908c-06b68c0a3a22" providerId="ADAL" clId="{53E3C9C5-3841-4924-9393-DBAAF4AF8E8D}" dt="2025-05-09T21:40:11.763" v="913" actId="14100"/>
          <ac:graphicFrameMkLst>
            <pc:docMk/>
            <pc:sldMk cId="3705711417" sldId="2371"/>
            <ac:graphicFrameMk id="2" creationId="{4B4AC4E3-A63A-20D1-757F-9AE42F80061F}"/>
          </ac:graphicFrameMkLst>
        </pc:graphicFrameChg>
      </pc:sldChg>
      <pc:sldChg chg="modSp mod ord">
        <pc:chgData name="Ying Liu" userId="b1ef2156-da2b-404d-908c-06b68c0a3a22" providerId="ADAL" clId="{53E3C9C5-3841-4924-9393-DBAAF4AF8E8D}" dt="2025-05-09T21:41:11.041" v="914"/>
        <pc:sldMkLst>
          <pc:docMk/>
          <pc:sldMk cId="3523170641" sldId="2372"/>
        </pc:sldMkLst>
        <pc:spChg chg="mod">
          <ac:chgData name="Ying Liu" userId="b1ef2156-da2b-404d-908c-06b68c0a3a22" providerId="ADAL" clId="{53E3C9C5-3841-4924-9393-DBAAF4AF8E8D}" dt="2025-05-09T21:41:11.041" v="914"/>
          <ac:spMkLst>
            <pc:docMk/>
            <pc:sldMk cId="3523170641" sldId="2372"/>
            <ac:spMk id="3" creationId="{00000000-0000-0000-0000-000000000000}"/>
          </ac:spMkLst>
        </pc:spChg>
        <pc:spChg chg="mod">
          <ac:chgData name="Ying Liu" userId="b1ef2156-da2b-404d-908c-06b68c0a3a22" providerId="ADAL" clId="{53E3C9C5-3841-4924-9393-DBAAF4AF8E8D}" dt="2025-05-09T21:41:11.041" v="914"/>
          <ac:spMkLst>
            <pc:docMk/>
            <pc:sldMk cId="3523170641" sldId="2372"/>
            <ac:spMk id="4" creationId="{9B2A0541-2572-6CA2-9B45-3AA3267D3A2C}"/>
          </ac:spMkLst>
        </pc:spChg>
        <pc:spChg chg="mod">
          <ac:chgData name="Ying Liu" userId="b1ef2156-da2b-404d-908c-06b68c0a3a22" providerId="ADAL" clId="{53E3C9C5-3841-4924-9393-DBAAF4AF8E8D}" dt="2025-05-09T18:37:32.840" v="359" actId="20577"/>
          <ac:spMkLst>
            <pc:docMk/>
            <pc:sldMk cId="3523170641" sldId="2372"/>
            <ac:spMk id="13" creationId="{8F14C422-0918-4A9B-91A6-48C4E0D10BE8}"/>
          </ac:spMkLst>
        </pc:spChg>
      </pc:sldChg>
      <pc:sldChg chg="modSp mod ord">
        <pc:chgData name="Ying Liu" userId="b1ef2156-da2b-404d-908c-06b68c0a3a22" providerId="ADAL" clId="{53E3C9C5-3841-4924-9393-DBAAF4AF8E8D}" dt="2025-05-09T21:41:11.041" v="914"/>
        <pc:sldMkLst>
          <pc:docMk/>
          <pc:sldMk cId="2076060061" sldId="2373"/>
        </pc:sldMkLst>
        <pc:spChg chg="mod">
          <ac:chgData name="Ying Liu" userId="b1ef2156-da2b-404d-908c-06b68c0a3a22" providerId="ADAL" clId="{53E3C9C5-3841-4924-9393-DBAAF4AF8E8D}" dt="2025-05-09T21:41:11.041" v="914"/>
          <ac:spMkLst>
            <pc:docMk/>
            <pc:sldMk cId="2076060061" sldId="2373"/>
            <ac:spMk id="4" creationId="{A143F9E5-0A7F-5B2C-77FC-C1EA2C0CA2E0}"/>
          </ac:spMkLst>
        </pc:spChg>
        <pc:spChg chg="mod">
          <ac:chgData name="Ying Liu" userId="b1ef2156-da2b-404d-908c-06b68c0a3a22" providerId="ADAL" clId="{53E3C9C5-3841-4924-9393-DBAAF4AF8E8D}" dt="2025-05-09T21:41:11.041" v="914"/>
          <ac:spMkLst>
            <pc:docMk/>
            <pc:sldMk cId="2076060061" sldId="2373"/>
            <ac:spMk id="5" creationId="{E9B22C9E-8AA6-E02D-950F-19CB47623F0C}"/>
          </ac:spMkLst>
        </pc:spChg>
        <pc:spChg chg="mod">
          <ac:chgData name="Ying Liu" userId="b1ef2156-da2b-404d-908c-06b68c0a3a22" providerId="ADAL" clId="{53E3C9C5-3841-4924-9393-DBAAF4AF8E8D}" dt="2025-05-09T19:34:43.676" v="675" actId="14100"/>
          <ac:spMkLst>
            <pc:docMk/>
            <pc:sldMk cId="2076060061" sldId="2373"/>
            <ac:spMk id="7" creationId="{DB790681-2A1F-47FA-34ED-E8F0118AD38A}"/>
          </ac:spMkLst>
        </pc:spChg>
      </pc:sldChg>
      <pc:sldChg chg="del">
        <pc:chgData name="Ying Liu" userId="b1ef2156-da2b-404d-908c-06b68c0a3a22" providerId="ADAL" clId="{53E3C9C5-3841-4924-9393-DBAAF4AF8E8D}" dt="2025-05-09T17:34:23.381" v="151" actId="47"/>
        <pc:sldMkLst>
          <pc:docMk/>
          <pc:sldMk cId="3080480246" sldId="2374"/>
        </pc:sldMkLst>
      </pc:sldChg>
      <pc:sldChg chg="del">
        <pc:chgData name="Ying Liu" userId="b1ef2156-da2b-404d-908c-06b68c0a3a22" providerId="ADAL" clId="{53E3C9C5-3841-4924-9393-DBAAF4AF8E8D}" dt="2025-05-09T17:34:21.885" v="150" actId="47"/>
        <pc:sldMkLst>
          <pc:docMk/>
          <pc:sldMk cId="1881908335" sldId="2375"/>
        </pc:sldMkLst>
      </pc:sldChg>
      <pc:sldChg chg="del">
        <pc:chgData name="Ying Liu" userId="b1ef2156-da2b-404d-908c-06b68c0a3a22" providerId="ADAL" clId="{53E3C9C5-3841-4924-9393-DBAAF4AF8E8D}" dt="2025-05-09T17:34:24.893" v="152" actId="47"/>
        <pc:sldMkLst>
          <pc:docMk/>
          <pc:sldMk cId="1634891502" sldId="2376"/>
        </pc:sldMkLst>
      </pc:sldChg>
      <pc:sldChg chg="del">
        <pc:chgData name="Ying Liu" userId="b1ef2156-da2b-404d-908c-06b68c0a3a22" providerId="ADAL" clId="{53E3C9C5-3841-4924-9393-DBAAF4AF8E8D}" dt="2025-05-09T17:34:28.583" v="155" actId="47"/>
        <pc:sldMkLst>
          <pc:docMk/>
          <pc:sldMk cId="2801850459" sldId="2379"/>
        </pc:sldMkLst>
      </pc:sldChg>
      <pc:sldChg chg="del">
        <pc:chgData name="Ying Liu" userId="b1ef2156-da2b-404d-908c-06b68c0a3a22" providerId="ADAL" clId="{53E3C9C5-3841-4924-9393-DBAAF4AF8E8D}" dt="2025-05-09T17:34:48.145" v="160" actId="47"/>
        <pc:sldMkLst>
          <pc:docMk/>
          <pc:sldMk cId="2665985897" sldId="2380"/>
        </pc:sldMkLst>
      </pc:sldChg>
      <pc:sldChg chg="del">
        <pc:chgData name="Ying Liu" userId="b1ef2156-da2b-404d-908c-06b68c0a3a22" providerId="ADAL" clId="{53E3C9C5-3841-4924-9393-DBAAF4AF8E8D}" dt="2025-05-09T17:34:25.916" v="153" actId="47"/>
        <pc:sldMkLst>
          <pc:docMk/>
          <pc:sldMk cId="2372771517" sldId="2381"/>
        </pc:sldMkLst>
      </pc:sldChg>
      <pc:sldChg chg="del">
        <pc:chgData name="Ying Liu" userId="b1ef2156-da2b-404d-908c-06b68c0a3a22" providerId="ADAL" clId="{53E3C9C5-3841-4924-9393-DBAAF4AF8E8D}" dt="2025-05-09T17:34:26.799" v="154" actId="47"/>
        <pc:sldMkLst>
          <pc:docMk/>
          <pc:sldMk cId="3503959893" sldId="2382"/>
        </pc:sldMkLst>
      </pc:sldChg>
      <pc:sldChg chg="addSp modSp mod">
        <pc:chgData name="Ying Liu" userId="b1ef2156-da2b-404d-908c-06b68c0a3a22" providerId="ADAL" clId="{53E3C9C5-3841-4924-9393-DBAAF4AF8E8D}" dt="2025-05-09T21:55:07.620" v="997" actId="20577"/>
        <pc:sldMkLst>
          <pc:docMk/>
          <pc:sldMk cId="1875390021" sldId="2383"/>
        </pc:sldMkLst>
        <pc:spChg chg="mod">
          <ac:chgData name="Ying Liu" userId="b1ef2156-da2b-404d-908c-06b68c0a3a22" providerId="ADAL" clId="{53E3C9C5-3841-4924-9393-DBAAF4AF8E8D}" dt="2025-05-09T18:19:35.881" v="348"/>
          <ac:spMkLst>
            <pc:docMk/>
            <pc:sldMk cId="1875390021" sldId="2383"/>
            <ac:spMk id="2" creationId="{B3B0A696-11C9-D80E-FFBF-858A231F7462}"/>
          </ac:spMkLst>
        </pc:spChg>
        <pc:spChg chg="mod">
          <ac:chgData name="Ying Liu" userId="b1ef2156-da2b-404d-908c-06b68c0a3a22" providerId="ADAL" clId="{53E3C9C5-3841-4924-9393-DBAAF4AF8E8D}" dt="2025-05-09T21:55:07.620" v="997" actId="20577"/>
          <ac:spMkLst>
            <pc:docMk/>
            <pc:sldMk cId="1875390021" sldId="2383"/>
            <ac:spMk id="3" creationId="{51134199-A7F1-E9B8-DAE5-65D6E921AFFA}"/>
          </ac:spMkLst>
        </pc:spChg>
        <pc:spChg chg="mod">
          <ac:chgData name="Ying Liu" userId="b1ef2156-da2b-404d-908c-06b68c0a3a22" providerId="ADAL" clId="{53E3C9C5-3841-4924-9393-DBAAF4AF8E8D}" dt="2025-05-09T21:41:11.041" v="914"/>
          <ac:spMkLst>
            <pc:docMk/>
            <pc:sldMk cId="1875390021" sldId="2383"/>
            <ac:spMk id="4" creationId="{7AABDC13-2519-0C47-5725-6D8BC4F724A1}"/>
          </ac:spMkLst>
        </pc:spChg>
        <pc:spChg chg="mod">
          <ac:chgData name="Ying Liu" userId="b1ef2156-da2b-404d-908c-06b68c0a3a22" providerId="ADAL" clId="{53E3C9C5-3841-4924-9393-DBAAF4AF8E8D}" dt="2025-05-09T21:41:11.041" v="914"/>
          <ac:spMkLst>
            <pc:docMk/>
            <pc:sldMk cId="1875390021" sldId="2383"/>
            <ac:spMk id="6" creationId="{0C5E00CF-CC0D-B5D8-FC02-00BF8BEA5859}"/>
          </ac:spMkLst>
        </pc:spChg>
        <pc:spChg chg="mod">
          <ac:chgData name="Ying Liu" userId="b1ef2156-da2b-404d-908c-06b68c0a3a22" providerId="ADAL" clId="{53E3C9C5-3841-4924-9393-DBAAF4AF8E8D}" dt="2025-05-09T21:41:11.041" v="914"/>
          <ac:spMkLst>
            <pc:docMk/>
            <pc:sldMk cId="1875390021" sldId="2383"/>
            <ac:spMk id="7" creationId="{94AE5AF7-D70B-6352-31C8-E1C9CAF8CF69}"/>
          </ac:spMkLst>
        </pc:spChg>
        <pc:graphicFrameChg chg="add mod modGraphic">
          <ac:chgData name="Ying Liu" userId="b1ef2156-da2b-404d-908c-06b68c0a3a22" providerId="ADAL" clId="{53E3C9C5-3841-4924-9393-DBAAF4AF8E8D}" dt="2025-05-09T21:48:22.173" v="973" actId="20577"/>
          <ac:graphicFrameMkLst>
            <pc:docMk/>
            <pc:sldMk cId="1875390021" sldId="2383"/>
            <ac:graphicFrameMk id="5" creationId="{DA1086C3-0A75-0BBD-0547-95B77F2EEA4B}"/>
          </ac:graphicFrameMkLst>
        </pc:graphicFrameChg>
      </pc:sldChg>
      <pc:sldChg chg="del">
        <pc:chgData name="Ying Liu" userId="b1ef2156-da2b-404d-908c-06b68c0a3a22" providerId="ADAL" clId="{53E3C9C5-3841-4924-9393-DBAAF4AF8E8D}" dt="2025-05-09T17:34:34.924" v="157" actId="47"/>
        <pc:sldMkLst>
          <pc:docMk/>
          <pc:sldMk cId="4113184764" sldId="2384"/>
        </pc:sldMkLst>
      </pc:sldChg>
      <pc:sldChg chg="del">
        <pc:chgData name="Ying Liu" userId="b1ef2156-da2b-404d-908c-06b68c0a3a22" providerId="ADAL" clId="{53E3C9C5-3841-4924-9393-DBAAF4AF8E8D}" dt="2025-05-09T17:34:42.942" v="159" actId="47"/>
        <pc:sldMkLst>
          <pc:docMk/>
          <pc:sldMk cId="547784692" sldId="2385"/>
        </pc:sldMkLst>
      </pc:sldChg>
      <pc:sldChg chg="del">
        <pc:chgData name="Ying Liu" userId="b1ef2156-da2b-404d-908c-06b68c0a3a22" providerId="ADAL" clId="{53E3C9C5-3841-4924-9393-DBAAF4AF8E8D}" dt="2025-05-09T17:34:54.274" v="162" actId="47"/>
        <pc:sldMkLst>
          <pc:docMk/>
          <pc:sldMk cId="1555433135" sldId="2386"/>
        </pc:sldMkLst>
      </pc:sldChg>
      <pc:sldChg chg="del">
        <pc:chgData name="Ying Liu" userId="b1ef2156-da2b-404d-908c-06b68c0a3a22" providerId="ADAL" clId="{53E3C9C5-3841-4924-9393-DBAAF4AF8E8D}" dt="2025-05-09T17:34:30.425" v="156" actId="47"/>
        <pc:sldMkLst>
          <pc:docMk/>
          <pc:sldMk cId="3477543821" sldId="2387"/>
        </pc:sldMkLst>
      </pc:sldChg>
      <pc:sldChg chg="modSp mod">
        <pc:chgData name="Ying Liu" userId="b1ef2156-da2b-404d-908c-06b68c0a3a22" providerId="ADAL" clId="{53E3C9C5-3841-4924-9393-DBAAF4AF8E8D}" dt="2025-05-09T21:56:09.868" v="1000" actId="20577"/>
        <pc:sldMkLst>
          <pc:docMk/>
          <pc:sldMk cId="1987487833" sldId="2388"/>
        </pc:sldMkLst>
        <pc:spChg chg="mod">
          <ac:chgData name="Ying Liu" userId="b1ef2156-da2b-404d-908c-06b68c0a3a22" providerId="ADAL" clId="{53E3C9C5-3841-4924-9393-DBAAF4AF8E8D}" dt="2025-05-09T21:41:11.041" v="914"/>
          <ac:spMkLst>
            <pc:docMk/>
            <pc:sldMk cId="1987487833" sldId="2388"/>
            <ac:spMk id="2" creationId="{8BF60B68-06C6-4A82-85FD-99E50A0FC9F1}"/>
          </ac:spMkLst>
        </pc:spChg>
        <pc:spChg chg="mod">
          <ac:chgData name="Ying Liu" userId="b1ef2156-da2b-404d-908c-06b68c0a3a22" providerId="ADAL" clId="{53E3C9C5-3841-4924-9393-DBAAF4AF8E8D}" dt="2025-05-09T21:56:09.868" v="1000" actId="20577"/>
          <ac:spMkLst>
            <pc:docMk/>
            <pc:sldMk cId="1987487833" sldId="2388"/>
            <ac:spMk id="3" creationId="{D49E6C19-1D24-C994-D6A2-B82926342D1A}"/>
          </ac:spMkLst>
        </pc:spChg>
        <pc:spChg chg="mod">
          <ac:chgData name="Ying Liu" userId="b1ef2156-da2b-404d-908c-06b68c0a3a22" providerId="ADAL" clId="{53E3C9C5-3841-4924-9393-DBAAF4AF8E8D}" dt="2025-05-09T21:41:11.041" v="914"/>
          <ac:spMkLst>
            <pc:docMk/>
            <pc:sldMk cId="1987487833" sldId="2388"/>
            <ac:spMk id="4" creationId="{A143F9E5-0A7F-5B2C-77FC-C1EA2C0CA2E0}"/>
          </ac:spMkLst>
        </pc:spChg>
        <pc:spChg chg="mod">
          <ac:chgData name="Ying Liu" userId="b1ef2156-da2b-404d-908c-06b68c0a3a22" providerId="ADAL" clId="{53E3C9C5-3841-4924-9393-DBAAF4AF8E8D}" dt="2025-05-09T17:45:43.479" v="273" actId="20577"/>
          <ac:spMkLst>
            <pc:docMk/>
            <pc:sldMk cId="1987487833" sldId="2388"/>
            <ac:spMk id="7" creationId="{7A0AE0B9-08B0-97C8-F4B4-E70BBFF2B2C8}"/>
          </ac:spMkLst>
        </pc:spChg>
      </pc:sldChg>
      <pc:sldChg chg="modSp add mod">
        <pc:chgData name="Ying Liu" userId="b1ef2156-da2b-404d-908c-06b68c0a3a22" providerId="ADAL" clId="{53E3C9C5-3841-4924-9393-DBAAF4AF8E8D}" dt="2025-05-09T21:44:51.462" v="928" actId="1076"/>
        <pc:sldMkLst>
          <pc:docMk/>
          <pc:sldMk cId="953308871" sldId="2389"/>
        </pc:sldMkLst>
        <pc:spChg chg="mod">
          <ac:chgData name="Ying Liu" userId="b1ef2156-da2b-404d-908c-06b68c0a3a22" providerId="ADAL" clId="{53E3C9C5-3841-4924-9393-DBAAF4AF8E8D}" dt="2025-05-09T21:41:11.041" v="914"/>
          <ac:spMkLst>
            <pc:docMk/>
            <pc:sldMk cId="953308871" sldId="2389"/>
            <ac:spMk id="4" creationId="{E62F1992-1752-6C26-78C0-74CCC2B9F4F8}"/>
          </ac:spMkLst>
        </pc:spChg>
        <pc:spChg chg="mod">
          <ac:chgData name="Ying Liu" userId="b1ef2156-da2b-404d-908c-06b68c0a3a22" providerId="ADAL" clId="{53E3C9C5-3841-4924-9393-DBAAF4AF8E8D}" dt="2025-05-09T21:44:51.462" v="928" actId="1076"/>
          <ac:spMkLst>
            <pc:docMk/>
            <pc:sldMk cId="953308871" sldId="2389"/>
            <ac:spMk id="6" creationId="{EC303BA6-39AA-1050-2FC5-9E105B1A1994}"/>
          </ac:spMkLst>
        </pc:spChg>
        <pc:spChg chg="mod">
          <ac:chgData name="Ying Liu" userId="b1ef2156-da2b-404d-908c-06b68c0a3a22" providerId="ADAL" clId="{53E3C9C5-3841-4924-9393-DBAAF4AF8E8D}" dt="2025-05-09T19:31:06.313" v="557" actId="6549"/>
          <ac:spMkLst>
            <pc:docMk/>
            <pc:sldMk cId="953308871" sldId="2389"/>
            <ac:spMk id="14" creationId="{BA48463E-E36C-A7B6-FAAF-3C2127C291CF}"/>
          </ac:spMkLst>
        </pc:spChg>
      </pc:sldChg>
      <pc:sldMasterChg chg="modSp mod modSldLayout">
        <pc:chgData name="Ying Liu" userId="b1ef2156-da2b-404d-908c-06b68c0a3a22" providerId="ADAL" clId="{53E3C9C5-3841-4924-9393-DBAAF4AF8E8D}" dt="2025-05-09T21:50:23.773" v="989" actId="1038"/>
        <pc:sldMasterMkLst>
          <pc:docMk/>
          <pc:sldMasterMk cId="0" sldId="2147483648"/>
        </pc:sldMasterMkLst>
        <pc:spChg chg="mod">
          <ac:chgData name="Ying Liu" userId="b1ef2156-da2b-404d-908c-06b68c0a3a22" providerId="ADAL" clId="{53E3C9C5-3841-4924-9393-DBAAF4AF8E8D}" dt="2025-05-09T18:20:39.218" v="353" actId="20577"/>
          <ac:spMkLst>
            <pc:docMk/>
            <pc:sldMasterMk cId="0" sldId="2147483648"/>
            <ac:spMk id="1031" creationId="{00000000-0000-0000-0000-000000000000}"/>
          </ac:spMkLst>
        </pc:spChg>
        <pc:spChg chg="mod">
          <ac:chgData name="Ying Liu" userId="b1ef2156-da2b-404d-908c-06b68c0a3a22" providerId="ADAL" clId="{53E3C9C5-3841-4924-9393-DBAAF4AF8E8D}" dt="2025-05-09T21:50:10.036" v="987" actId="1037"/>
          <ac:spMkLst>
            <pc:docMk/>
            <pc:sldMasterMk cId="0" sldId="2147483648"/>
            <ac:spMk id="1034" creationId="{00000000-0000-0000-0000-000000000000}"/>
          </ac:spMkLst>
        </pc:spChg>
        <pc:sldLayoutChg chg="addSp delSp modSp mod">
          <pc:chgData name="Ying Liu" userId="b1ef2156-da2b-404d-908c-06b68c0a3a22" providerId="ADAL" clId="{53E3C9C5-3841-4924-9393-DBAAF4AF8E8D}" dt="2025-05-09T21:49:01.408" v="977" actId="1076"/>
          <pc:sldLayoutMkLst>
            <pc:docMk/>
            <pc:sldMasterMk cId="0" sldId="2147483648"/>
            <pc:sldLayoutMk cId="0" sldId="2147483650"/>
          </pc:sldLayoutMkLst>
          <pc:spChg chg="del">
            <ac:chgData name="Ying Liu" userId="b1ef2156-da2b-404d-908c-06b68c0a3a22" providerId="ADAL" clId="{53E3C9C5-3841-4924-9393-DBAAF4AF8E8D}" dt="2025-05-09T18:19:35.881" v="348"/>
            <ac:spMkLst>
              <pc:docMk/>
              <pc:sldMasterMk cId="0" sldId="2147483648"/>
              <pc:sldLayoutMk cId="0" sldId="2147483650"/>
              <ac:spMk id="2" creationId="{00000000-0000-0000-0000-000000000000}"/>
            </ac:spMkLst>
          </pc:spChg>
          <pc:spChg chg="add del mod">
            <ac:chgData name="Ying Liu" userId="b1ef2156-da2b-404d-908c-06b68c0a3a22" providerId="ADAL" clId="{53E3C9C5-3841-4924-9393-DBAAF4AF8E8D}" dt="2025-05-09T21:41:12.383" v="916"/>
            <ac:spMkLst>
              <pc:docMk/>
              <pc:sldMasterMk cId="0" sldId="2147483648"/>
              <pc:sldLayoutMk cId="0" sldId="2147483650"/>
              <ac:spMk id="2" creationId="{BDB83EF9-339A-95D8-EAE6-B87CFC7F6B4C}"/>
            </ac:spMkLst>
          </pc:spChg>
          <pc:spChg chg="del">
            <ac:chgData name="Ying Liu" userId="b1ef2156-da2b-404d-908c-06b68c0a3a22" providerId="ADAL" clId="{53E3C9C5-3841-4924-9393-DBAAF4AF8E8D}" dt="2025-05-09T21:41:11.041" v="914"/>
            <ac:spMkLst>
              <pc:docMk/>
              <pc:sldMasterMk cId="0" sldId="2147483648"/>
              <pc:sldLayoutMk cId="0" sldId="2147483650"/>
              <ac:spMk id="4" creationId="{00000000-0000-0000-0000-000000000000}"/>
            </ac:spMkLst>
          </pc:spChg>
          <pc:spChg chg="del">
            <ac:chgData name="Ying Liu" userId="b1ef2156-da2b-404d-908c-06b68c0a3a22" providerId="ADAL" clId="{53E3C9C5-3841-4924-9393-DBAAF4AF8E8D}" dt="2025-05-09T21:41:11.041" v="914"/>
            <ac:spMkLst>
              <pc:docMk/>
              <pc:sldMasterMk cId="0" sldId="2147483648"/>
              <pc:sldLayoutMk cId="0" sldId="2147483650"/>
              <ac:spMk id="5" creationId="{00000000-0000-0000-0000-000000000000}"/>
            </ac:spMkLst>
          </pc:spChg>
          <pc:spChg chg="del">
            <ac:chgData name="Ying Liu" userId="b1ef2156-da2b-404d-908c-06b68c0a3a22" providerId="ADAL" clId="{53E3C9C5-3841-4924-9393-DBAAF4AF8E8D}" dt="2025-05-09T21:41:11.041" v="914"/>
            <ac:spMkLst>
              <pc:docMk/>
              <pc:sldMasterMk cId="0" sldId="2147483648"/>
              <pc:sldLayoutMk cId="0" sldId="2147483650"/>
              <ac:spMk id="6" creationId="{00000000-0000-0000-0000-000000000000}"/>
            </ac:spMkLst>
          </pc:spChg>
          <pc:spChg chg="add del mod">
            <ac:chgData name="Ying Liu" userId="b1ef2156-da2b-404d-908c-06b68c0a3a22" providerId="ADAL" clId="{53E3C9C5-3841-4924-9393-DBAAF4AF8E8D}" dt="2025-05-09T21:41:14.874" v="918"/>
            <ac:spMkLst>
              <pc:docMk/>
              <pc:sldMasterMk cId="0" sldId="2147483648"/>
              <pc:sldLayoutMk cId="0" sldId="2147483650"/>
              <ac:spMk id="7" creationId="{BC6D8007-0A21-FEC3-4FF2-620D1D291704}"/>
            </ac:spMkLst>
          </pc:spChg>
          <pc:spChg chg="add del mod">
            <ac:chgData name="Ying Liu" userId="b1ef2156-da2b-404d-908c-06b68c0a3a22" providerId="ADAL" clId="{53E3C9C5-3841-4924-9393-DBAAF4AF8E8D}" dt="2025-05-09T21:41:12.383" v="916"/>
            <ac:spMkLst>
              <pc:docMk/>
              <pc:sldMasterMk cId="0" sldId="2147483648"/>
              <pc:sldLayoutMk cId="0" sldId="2147483650"/>
              <ac:spMk id="8" creationId="{5E05EBB7-1AFA-690D-CE87-88C89EB7261A}"/>
            </ac:spMkLst>
          </pc:spChg>
          <pc:spChg chg="add del mod">
            <ac:chgData name="Ying Liu" userId="b1ef2156-da2b-404d-908c-06b68c0a3a22" providerId="ADAL" clId="{53E3C9C5-3841-4924-9393-DBAAF4AF8E8D}" dt="2025-05-09T21:41:12.383" v="916"/>
            <ac:spMkLst>
              <pc:docMk/>
              <pc:sldMasterMk cId="0" sldId="2147483648"/>
              <pc:sldLayoutMk cId="0" sldId="2147483650"/>
              <ac:spMk id="9" creationId="{12F268C7-05D0-7E5E-4E82-8E6007414551}"/>
            </ac:spMkLst>
          </pc:spChg>
          <pc:spChg chg="add del mod">
            <ac:chgData name="Ying Liu" userId="b1ef2156-da2b-404d-908c-06b68c0a3a22" providerId="ADAL" clId="{53E3C9C5-3841-4924-9393-DBAAF4AF8E8D}" dt="2025-05-09T21:42:00.836" v="920"/>
            <ac:spMkLst>
              <pc:docMk/>
              <pc:sldMasterMk cId="0" sldId="2147483648"/>
              <pc:sldLayoutMk cId="0" sldId="2147483650"/>
              <ac:spMk id="10" creationId="{A70D6731-FD48-0F60-C0C6-FF00338431F9}"/>
            </ac:spMkLst>
          </pc:spChg>
          <pc:spChg chg="add del mod">
            <ac:chgData name="Ying Liu" userId="b1ef2156-da2b-404d-908c-06b68c0a3a22" providerId="ADAL" clId="{53E3C9C5-3841-4924-9393-DBAAF4AF8E8D}" dt="2025-05-09T21:42:00.836" v="920"/>
            <ac:spMkLst>
              <pc:docMk/>
              <pc:sldMasterMk cId="0" sldId="2147483648"/>
              <pc:sldLayoutMk cId="0" sldId="2147483650"/>
              <ac:spMk id="11" creationId="{0A57D28C-A917-B30F-859D-162A639F357D}"/>
            </ac:spMkLst>
          </pc:spChg>
          <pc:spChg chg="add del mod">
            <ac:chgData name="Ying Liu" userId="b1ef2156-da2b-404d-908c-06b68c0a3a22" providerId="ADAL" clId="{53E3C9C5-3841-4924-9393-DBAAF4AF8E8D}" dt="2025-05-09T21:42:00.836" v="920"/>
            <ac:spMkLst>
              <pc:docMk/>
              <pc:sldMasterMk cId="0" sldId="2147483648"/>
              <pc:sldLayoutMk cId="0" sldId="2147483650"/>
              <ac:spMk id="12" creationId="{DD0B1728-8EF8-99BE-7FA9-A84F5F371B23}"/>
            </ac:spMkLst>
          </pc:spChg>
          <pc:spChg chg="add mod">
            <ac:chgData name="Ying Liu" userId="b1ef2156-da2b-404d-908c-06b68c0a3a22" providerId="ADAL" clId="{53E3C9C5-3841-4924-9393-DBAAF4AF8E8D}" dt="2025-05-09T21:41:15.337" v="919"/>
            <ac:spMkLst>
              <pc:docMk/>
              <pc:sldMasterMk cId="0" sldId="2147483648"/>
              <pc:sldLayoutMk cId="0" sldId="2147483650"/>
              <ac:spMk id="13" creationId="{8565B6D8-17C8-B093-5388-46718E319E24}"/>
            </ac:spMkLst>
          </pc:spChg>
          <pc:spChg chg="add del mod">
            <ac:chgData name="Ying Liu" userId="b1ef2156-da2b-404d-908c-06b68c0a3a22" providerId="ADAL" clId="{53E3C9C5-3841-4924-9393-DBAAF4AF8E8D}" dt="2025-05-09T21:42:02.106" v="922"/>
            <ac:spMkLst>
              <pc:docMk/>
              <pc:sldMasterMk cId="0" sldId="2147483648"/>
              <pc:sldLayoutMk cId="0" sldId="2147483650"/>
              <ac:spMk id="14" creationId="{B24AF9C5-FE10-C7FC-0F55-C6ACFF0239D4}"/>
            </ac:spMkLst>
          </pc:spChg>
          <pc:spChg chg="add del mod">
            <ac:chgData name="Ying Liu" userId="b1ef2156-da2b-404d-908c-06b68c0a3a22" providerId="ADAL" clId="{53E3C9C5-3841-4924-9393-DBAAF4AF8E8D}" dt="2025-05-09T21:42:02.106" v="922"/>
            <ac:spMkLst>
              <pc:docMk/>
              <pc:sldMasterMk cId="0" sldId="2147483648"/>
              <pc:sldLayoutMk cId="0" sldId="2147483650"/>
              <ac:spMk id="15" creationId="{0F7EAEB7-D75D-CFA9-FA2E-1246C668F13C}"/>
            </ac:spMkLst>
          </pc:spChg>
          <pc:spChg chg="add del mod">
            <ac:chgData name="Ying Liu" userId="b1ef2156-da2b-404d-908c-06b68c0a3a22" providerId="ADAL" clId="{53E3C9C5-3841-4924-9393-DBAAF4AF8E8D}" dt="2025-05-09T21:42:02.106" v="922"/>
            <ac:spMkLst>
              <pc:docMk/>
              <pc:sldMasterMk cId="0" sldId="2147483648"/>
              <pc:sldLayoutMk cId="0" sldId="2147483650"/>
              <ac:spMk id="16" creationId="{AD996B53-A23C-A46B-BCE7-B20077786C5B}"/>
            </ac:spMkLst>
          </pc:spChg>
          <pc:spChg chg="add del mod">
            <ac:chgData name="Ying Liu" userId="b1ef2156-da2b-404d-908c-06b68c0a3a22" providerId="ADAL" clId="{53E3C9C5-3841-4924-9393-DBAAF4AF8E8D}" dt="2025-05-09T21:42:15.674" v="924"/>
            <ac:spMkLst>
              <pc:docMk/>
              <pc:sldMasterMk cId="0" sldId="2147483648"/>
              <pc:sldLayoutMk cId="0" sldId="2147483650"/>
              <ac:spMk id="17" creationId="{3AE23468-2AC1-EC7D-528C-68A766341E90}"/>
            </ac:spMkLst>
          </pc:spChg>
          <pc:spChg chg="add del mod">
            <ac:chgData name="Ying Liu" userId="b1ef2156-da2b-404d-908c-06b68c0a3a22" providerId="ADAL" clId="{53E3C9C5-3841-4924-9393-DBAAF4AF8E8D}" dt="2025-05-09T21:42:15.674" v="924"/>
            <ac:spMkLst>
              <pc:docMk/>
              <pc:sldMasterMk cId="0" sldId="2147483648"/>
              <pc:sldLayoutMk cId="0" sldId="2147483650"/>
              <ac:spMk id="18" creationId="{2FE83D2C-8BEC-EFEB-5C5F-B76D86F5FF91}"/>
            </ac:spMkLst>
          </pc:spChg>
          <pc:spChg chg="add del mod">
            <ac:chgData name="Ying Liu" userId="b1ef2156-da2b-404d-908c-06b68c0a3a22" providerId="ADAL" clId="{53E3C9C5-3841-4924-9393-DBAAF4AF8E8D}" dt="2025-05-09T21:42:15.674" v="924"/>
            <ac:spMkLst>
              <pc:docMk/>
              <pc:sldMasterMk cId="0" sldId="2147483648"/>
              <pc:sldLayoutMk cId="0" sldId="2147483650"/>
              <ac:spMk id="19" creationId="{8024E324-1C35-62B5-0080-D555DFEE0A27}"/>
            </ac:spMkLst>
          </pc:spChg>
          <pc:spChg chg="add mod">
            <ac:chgData name="Ying Liu" userId="b1ef2156-da2b-404d-908c-06b68c0a3a22" providerId="ADAL" clId="{53E3C9C5-3841-4924-9393-DBAAF4AF8E8D}" dt="2025-05-09T21:42:15.877" v="925"/>
            <ac:spMkLst>
              <pc:docMk/>
              <pc:sldMasterMk cId="0" sldId="2147483648"/>
              <pc:sldLayoutMk cId="0" sldId="2147483650"/>
              <ac:spMk id="20" creationId="{ECE9B06B-C822-AA82-6DD6-8869C3259575}"/>
            </ac:spMkLst>
          </pc:spChg>
          <pc:spChg chg="add mod">
            <ac:chgData name="Ying Liu" userId="b1ef2156-da2b-404d-908c-06b68c0a3a22" providerId="ADAL" clId="{53E3C9C5-3841-4924-9393-DBAAF4AF8E8D}" dt="2025-05-09T21:42:15.877" v="925"/>
            <ac:spMkLst>
              <pc:docMk/>
              <pc:sldMasterMk cId="0" sldId="2147483648"/>
              <pc:sldLayoutMk cId="0" sldId="2147483650"/>
              <ac:spMk id="21" creationId="{0521E0A5-B217-EFFC-AE8D-C87BEBBFF83B}"/>
            </ac:spMkLst>
          </pc:spChg>
          <pc:spChg chg="add mod">
            <ac:chgData name="Ying Liu" userId="b1ef2156-da2b-404d-908c-06b68c0a3a22" providerId="ADAL" clId="{53E3C9C5-3841-4924-9393-DBAAF4AF8E8D}" dt="2025-05-09T21:49:01.408" v="977" actId="1076"/>
            <ac:spMkLst>
              <pc:docMk/>
              <pc:sldMasterMk cId="0" sldId="2147483648"/>
              <pc:sldLayoutMk cId="0" sldId="2147483650"/>
              <ac:spMk id="22" creationId="{B17938BA-CF7D-D77B-11AF-1E27DD7F95E0}"/>
            </ac:spMkLst>
          </pc:spChg>
        </pc:sldLayoutChg>
        <pc:sldLayoutChg chg="modSp mod">
          <pc:chgData name="Ying Liu" userId="b1ef2156-da2b-404d-908c-06b68c0a3a22" providerId="ADAL" clId="{53E3C9C5-3841-4924-9393-DBAAF4AF8E8D}" dt="2025-05-09T21:50:23.773" v="989" actId="1038"/>
          <pc:sldLayoutMkLst>
            <pc:docMk/>
            <pc:sldMasterMk cId="0" sldId="2147483648"/>
            <pc:sldLayoutMk cId="0" sldId="2147483652"/>
          </pc:sldLayoutMkLst>
          <pc:spChg chg="mod">
            <ac:chgData name="Ying Liu" userId="b1ef2156-da2b-404d-908c-06b68c0a3a22" providerId="ADAL" clId="{53E3C9C5-3841-4924-9393-DBAAF4AF8E8D}" dt="2025-05-09T21:50:23.773" v="989" actId="1038"/>
            <ac:spMkLst>
              <pc:docMk/>
              <pc:sldMasterMk cId="0" sldId="2147483648"/>
              <pc:sldLayoutMk cId="0" sldId="2147483652"/>
              <ac:spMk id="6" creationId="{00000000-0000-0000-0000-000000000000}"/>
            </ac:spMkLst>
          </pc:spChg>
        </pc:sldLayoutChg>
      </pc:sldMasterChg>
    </pc:docChg>
  </pc:docChgLst>
  <pc:docChgLst>
    <pc:chgData name="Ying Liu" userId="b1ef2156-da2b-404d-908c-06b68c0a3a22" providerId="ADAL" clId="{71659B6A-FD96-432C-A894-F2F619E9E807}"/>
    <pc:docChg chg="undo redo custSel modSld sldOrd">
      <pc:chgData name="Ying Liu" userId="b1ef2156-da2b-404d-908c-06b68c0a3a22" providerId="ADAL" clId="{71659B6A-FD96-432C-A894-F2F619E9E807}" dt="2025-05-09T22:32:31.511" v="74" actId="20577"/>
      <pc:docMkLst>
        <pc:docMk/>
      </pc:docMkLst>
      <pc:sldChg chg="ord">
        <pc:chgData name="Ying Liu" userId="b1ef2156-da2b-404d-908c-06b68c0a3a22" providerId="ADAL" clId="{71659B6A-FD96-432C-A894-F2F619E9E807}" dt="2025-05-09T22:12:52.799" v="4"/>
        <pc:sldMkLst>
          <pc:docMk/>
          <pc:sldMk cId="3705711417" sldId="2371"/>
        </pc:sldMkLst>
      </pc:sldChg>
      <pc:sldChg chg="modSp mod">
        <pc:chgData name="Ying Liu" userId="b1ef2156-da2b-404d-908c-06b68c0a3a22" providerId="ADAL" clId="{71659B6A-FD96-432C-A894-F2F619E9E807}" dt="2025-05-09T22:32:31.511" v="74" actId="20577"/>
        <pc:sldMkLst>
          <pc:docMk/>
          <pc:sldMk cId="1875390021" sldId="2383"/>
        </pc:sldMkLst>
        <pc:spChg chg="mod">
          <ac:chgData name="Ying Liu" userId="b1ef2156-da2b-404d-908c-06b68c0a3a22" providerId="ADAL" clId="{71659B6A-FD96-432C-A894-F2F619E9E807}" dt="2025-05-09T22:32:31.511" v="74" actId="20577"/>
          <ac:spMkLst>
            <pc:docMk/>
            <pc:sldMk cId="1875390021" sldId="2383"/>
            <ac:spMk id="3" creationId="{51134199-A7F1-E9B8-DAE5-65D6E921AFFA}"/>
          </ac:spMkLst>
        </pc:spChg>
      </pc:sldChg>
      <pc:sldChg chg="modSp mod ord">
        <pc:chgData name="Ying Liu" userId="b1ef2156-da2b-404d-908c-06b68c0a3a22" providerId="ADAL" clId="{71659B6A-FD96-432C-A894-F2F619E9E807}" dt="2025-05-09T22:16:33.340" v="22" actId="20577"/>
        <pc:sldMkLst>
          <pc:docMk/>
          <pc:sldMk cId="1987487833" sldId="2388"/>
        </pc:sldMkLst>
        <pc:spChg chg="mod">
          <ac:chgData name="Ying Liu" userId="b1ef2156-da2b-404d-908c-06b68c0a3a22" providerId="ADAL" clId="{71659B6A-FD96-432C-A894-F2F619E9E807}" dt="2025-05-09T22:16:33.340" v="22" actId="20577"/>
          <ac:spMkLst>
            <pc:docMk/>
            <pc:sldMk cId="1987487833" sldId="2388"/>
            <ac:spMk id="3" creationId="{D49E6C19-1D24-C994-D6A2-B82926342D1A}"/>
          </ac:spMkLst>
        </pc:spChg>
      </pc:sldChg>
      <pc:sldChg chg="modSp mod">
        <pc:chgData name="Ying Liu" userId="b1ef2156-da2b-404d-908c-06b68c0a3a22" providerId="ADAL" clId="{71659B6A-FD96-432C-A894-F2F619E9E807}" dt="2025-05-09T22:22:26.232" v="58" actId="20577"/>
        <pc:sldMkLst>
          <pc:docMk/>
          <pc:sldMk cId="953308871" sldId="2389"/>
        </pc:sldMkLst>
        <pc:spChg chg="mod">
          <ac:chgData name="Ying Liu" userId="b1ef2156-da2b-404d-908c-06b68c0a3a22" providerId="ADAL" clId="{71659B6A-FD96-432C-A894-F2F619E9E807}" dt="2025-05-09T22:22:26.232" v="58" actId="20577"/>
          <ac:spMkLst>
            <pc:docMk/>
            <pc:sldMk cId="953308871" sldId="2389"/>
            <ac:spMk id="14" creationId="{BA48463E-E36C-A7B6-FAAF-3C2127C291CF}"/>
          </ac:spMkLst>
        </pc:spChg>
        <pc:grpChg chg="mod">
          <ac:chgData name="Ying Liu" userId="b1ef2156-da2b-404d-908c-06b68c0a3a22" providerId="ADAL" clId="{71659B6A-FD96-432C-A894-F2F619E9E807}" dt="2025-05-09T22:22:11.681" v="53" actId="1076"/>
          <ac:grpSpMkLst>
            <pc:docMk/>
            <pc:sldMk cId="953308871" sldId="2389"/>
            <ac:grpSpMk id="5" creationId="{DA797B44-0B87-9287-AC3E-07E7D8D6A8B8}"/>
          </ac:grpSpMkLst>
        </pc:gr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802.11-25/0843r0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B9006430-F189-48A7-92B9-ACF2ABAD9A4B}" type="datetime1">
              <a:rPr lang="en-US" smtClean="0"/>
              <a:t>5/9/2025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da-DK"/>
              <a:t>Ying Liu et al (NXP)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802.11-25/0843r0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3F1310F5-6C3B-43F2-9BB7-EBC053A54DD3}" type="datetime1">
              <a:rPr lang="en-US" smtClean="0"/>
              <a:t>5/9/2025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da-DK"/>
              <a:t>Ying Liu et al (NXP)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802.11-25/0843r0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FA7EC7FD-B5D0-489E-98F0-39C34046A7DE}" type="datetime1">
              <a:rPr lang="en-US" smtClean="0"/>
              <a:t>5/9/2025</a:t>
            </a:fld>
            <a:endParaRPr lang="en-US"/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601600C-62BB-4B5B-F517-A03AA123B42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da-DK"/>
              <a:t>Ying Liu et al (NXP)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Ying Liu et al (NXP)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Ying Liu et al (NXP)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Ying Liu et al (NXP)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FF5BB-3C1F-17C8-F668-71D72B683B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6D2537-D3D6-17CE-6446-865E9F0D31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6A21B2-0B50-B0EA-7BE3-26A3944AC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53653D-8DA6-0E9F-3A8E-AEBA18403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Ying Liu et al (NXP)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AB7F30-A318-7D16-ECEA-9209360A5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7387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2884C-E741-1680-933C-C06FF0BAE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570AB-7224-BB2F-FCE8-B918FA834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86D19F-368A-E094-F1BC-3FCE1A2AA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937CFB-4FC4-0CD7-5FEC-A565F4CDE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Ying Liu et al (NXP)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ABED99-92BB-6041-6749-A9B9BA44E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3196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CA229-DC3E-6F4E-8D03-81B1AF8E1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0348E-008D-C3D4-340B-FEBD25AB4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E0A387-6F2E-328D-F803-2515B2463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25F56-85F1-2A54-D75B-D783BE28E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Ying Liu et al (NXP)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F64EF6-F8AC-3AB3-BEBD-502353424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272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74745-DF42-CA0D-60EC-43405979A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59382-6EC6-6013-6CF5-992DAC876F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A35D25-FA49-573C-1D55-C0317D591D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916E72-6A6E-5EEA-5CC0-8BCADBD33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7A418E-CF71-A55F-0B9A-CB0282237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Ying Liu et al (NXP)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882AF6-CBF6-46CD-7B44-47445926B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4340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A0E13-B7E1-A05A-1D65-ECE5C79D5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6B35D6-E9D9-F15E-83BD-8BE113CC0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90A2DA-584F-5290-8218-1AD2AB119A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664A36-FF45-4EFD-9BA0-0D560A2BAD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A361A9-8F9A-CD57-EB7F-952544C905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4CAB30-DF82-9376-6A7D-EA679E481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9D9F40-284E-2DCD-2546-80EEFDA86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Ying Liu et al (NXP)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1CC619-1436-9B65-977F-89BC99C54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9504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85182-84D2-B867-9346-08AEAAC17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EDB270-B940-DE34-DDCD-55F1A0057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B32C24-95DA-D3C7-1940-F4C6E7AE0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Ying Liu et al (NXP)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E242AB-DE93-5942-AFC4-B31185861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8207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CBAE97-DDD2-F537-B056-932FA8E8B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AD2E29-ABCA-252F-E6B1-41C9B5A48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Ying Liu et al (NXP)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3B2C59-BA5B-0DD7-A949-A3445C2E4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023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8565B6D8-17C8-B093-5388-46718E319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0" name="Date Placeholder 19">
            <a:extLst>
              <a:ext uri="{FF2B5EF4-FFF2-40B4-BE49-F238E27FC236}">
                <a16:creationId xmlns:a16="http://schemas.microsoft.com/office/drawing/2014/main" id="{ECE9B06B-C822-AA82-6DD6-8869C3259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21" name="Footer Placeholder 20">
            <a:extLst>
              <a:ext uri="{FF2B5EF4-FFF2-40B4-BE49-F238E27FC236}">
                <a16:creationId xmlns:a16="http://schemas.microsoft.com/office/drawing/2014/main" id="{0521E0A5-B217-EFFC-AE8D-C87BEBBFF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Ying Liu et al (NXP)</a:t>
            </a:r>
            <a:endParaRPr lang="en-US" dirty="0"/>
          </a:p>
        </p:txBody>
      </p:sp>
      <p:sp>
        <p:nvSpPr>
          <p:cNvPr id="22" name="Slide Number Placeholder 21">
            <a:extLst>
              <a:ext uri="{FF2B5EF4-FFF2-40B4-BE49-F238E27FC236}">
                <a16:creationId xmlns:a16="http://schemas.microsoft.com/office/drawing/2014/main" id="{B17938BA-CF7D-D77B-11AF-1E27DD7F9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6602E-1A7A-7C3B-361F-751292CA2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DDAFC-1692-FD0C-0C8D-86FBAFB5A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C1EC65-C3DA-36CF-619B-FA535D9373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021363-B93A-2179-4F4D-30BB54750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089CE2-1E8C-F212-B1F0-38DAE477E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Ying Liu et al (NXP)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48B940-D477-A1EC-958D-EDFA917D5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581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020DC-953B-A2FE-8006-50EE2498D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526328-A699-8083-3516-72F71F5468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45A5F8-DC0D-9B2D-9DE4-8BBF77684C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BF8DE-A074-CDA6-A2F9-1DDC4D8B2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39811B-EC91-A6F4-BDD2-AA52E7A14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Ying Liu et al (NXP)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54830F-FE75-C64A-2BC0-43110A728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2857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30DD4-02E6-CE71-16B1-4024220E7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767709-4864-4B36-7F4D-1F3AC1D50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18ABED-B625-AE23-E2AF-5E51BA5C8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156DF8-121A-758B-0A22-D50ABAA75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Ying Liu et al (NXP)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1C994-E379-D7E6-2F7E-E4FE9AABD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0753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60D11D-7991-B959-9244-35375A4CD5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7379FC-3CE4-65A7-2E8A-D8742FF58E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105B4-0454-2C55-19E6-0F3D3DC07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4769C-501E-C49B-0915-FC5DD7815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Ying Liu et al (NXP)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D8791-77B4-8E91-F9C5-2AC6FD8F0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9394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061C9-20E2-41C9-98BD-44F06424A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899AEC-0A77-4F3B-9809-BF562718E4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0FA9D-801D-4584-83BF-F2E9B412C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57FAAA-6112-4EE5-82EB-01DDAD9AE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Ying Liu et al (NXP)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91010D-7310-496A-A36C-32785071C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2779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49DA8-87EB-4979-B649-7CE334B76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745D0-7D61-4475-A5D5-764EABBAD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2B718-2073-4BA1-9DDD-60DC39C8C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B8D5E-CD0E-4380-AE5E-26E1BA7F1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Ying Liu et al (NXP)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162D3-832A-482D-8E21-3A24A5790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632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2371A-F671-456F-924C-1CDFDFA6A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C2BCB7-7E20-4E4E-A9FC-847B7102E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EB49ED-EC6F-45E1-9A0F-4297C3106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F3763-C212-4C14-AAB8-D298770A1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Ying Liu et al (NXP)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B0D79-59CD-4296-A49F-CE14C44D6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3196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15845-A40C-403A-9171-4545FAD04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B2CE5-F9B0-405F-BBA5-33A9A38075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F8F139-2E43-4B69-BFB6-9A090452EE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B24565-6684-4B6B-9346-556A44917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531E93-0BC7-4E8B-AF32-721719464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Ying Liu et al (NXP)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1A7E52-26CC-407A-A520-8AE9C02F4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8170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59FAA-6795-4E7C-90EE-1246AF125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246EB9-DA66-44CE-B979-D3BF519BFE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1BD353-66A4-440D-81E5-11A70DDE3E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C69172-2F42-45CE-95DD-DC68AFAF6F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9E44B6-D39D-40A5-80F6-BA5EBBC3E4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D68B92-4EA4-4C26-A1B2-73FEC78D2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D975AB-C591-4B70-B89A-8D0EE1C6D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Ying Liu et al (NXP)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A7E1C6-62D8-4BD3-AC28-E10B992C1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233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F68CF-792E-436F-BAF3-F6DF03E6C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924BA9-0516-4B85-8E59-A4E69F9A1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164A24-56DA-40FD-B805-90DFFCB45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Ying Liu et al (NXP)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0AC1BA-B4BF-4A8D-997D-524E192C2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31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Ying Liu et al (NXP)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DC2506-6C28-4B36-82A8-D55C2CE27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4A1336-9015-45AA-A2F8-33278768F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Ying Liu et al (NXP)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C1C8CB-94E2-4BDD-B9AC-57CB06583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7761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A8B74-6E51-4743-AF3D-7F4A3D60A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7B90F-01E1-4D7F-BCA5-8FCD33182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1A3C22-2730-4FE0-9E50-204F4BE099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7CA936-2721-4744-B38D-84C58854D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9957FC-D4A4-4B5B-9A21-33F4F84EA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Ying Liu et al (NXP)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B018EE-18CA-4950-B021-AACA8AD95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092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27E74-180F-4AAE-A169-2FD4B8960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A851E8-3860-4D72-9F13-D4B87430CF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F8325E-0688-488A-87D5-3278E67371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6975DB-C4F2-4C11-B085-333A13832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15E3BB-623A-446E-84FA-2F5E44474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Ying Liu et al (NXP)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9A82F-B356-461F-B1E4-5422CE1E1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854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B153B-9FA5-4A75-AF96-DDB78735F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6F537C-A146-4764-939A-54EA95F279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07E62-5371-4DBA-856D-2364C3D19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19E373-8B91-4D3E-BF19-5A1B84DB2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Ying Liu et al (NXP)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BB75B-7272-4153-97AD-0DE4BB4A4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2200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DF9B2F-2001-402D-9F8B-239A4F9967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FE7C31-ED82-4A3B-ACD1-20081C669F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DE46B-3605-4C5D-9B92-442907330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D817E-04F3-42F2-837E-FE1A8FDC6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Ying Liu et al (NXP)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5E22B-2190-4931-961F-5D7580417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90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3764" y="6477000"/>
            <a:ext cx="162063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dirty="0"/>
              <a:t>Ying Liu et al (NXP)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Ying Liu et al (NXP)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Ying Liu et al (NXP)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Ying Liu et al (NXP)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Ying Liu et al (NXP)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Ying Liu et al (NXP)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23289" y="6475413"/>
            <a:ext cx="16206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da-DK"/>
              <a:t>Ying Liu et al (NXP)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5600" y="3707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802.11-25/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0843r0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91AE2F-C8F8-8FF6-7793-62EB8D13E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A25726-D3A7-62A2-6E2E-2F398C0097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259502-914E-8C72-CC85-2A35555A93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May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D4957A-507A-C0D7-DBCC-F627A1A061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Ying Liu et al (NXP)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B51DE8-AAE5-A2AB-6F8A-ECB8A7425C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511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2A5E57-4D48-4EF0-9700-6493F7BF5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22E0C1-167D-425C-AF04-3801F9F3C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6DF0B-A64D-48D9-A0DC-D0669EAF6A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May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CCFABE-F802-49BD-8B14-98CE956857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Ying Liu et al (NXP)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823AF5-F22F-4871-BDC2-48851E77B6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48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2025-05-08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316123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2025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D3F539CE-FF88-97E0-185D-9C882BAF71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6985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Transmit Constellation Error Definition for UHR TB PPDU using RRU</a:t>
            </a:r>
            <a:endParaRPr lang="en-GB" kern="0" dirty="0"/>
          </a:p>
        </p:txBody>
      </p:sp>
      <p:graphicFrame>
        <p:nvGraphicFramePr>
          <p:cNvPr id="8" name="Object 3">
            <a:extLst>
              <a:ext uri="{FF2B5EF4-FFF2-40B4-BE49-F238E27FC236}">
                <a16:creationId xmlns:a16="http://schemas.microsoft.com/office/drawing/2014/main" id="{6231163D-8B32-7EA3-453C-68E229C018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6680727"/>
              </p:ext>
            </p:extLst>
          </p:nvPr>
        </p:nvGraphicFramePr>
        <p:xfrm>
          <a:off x="457200" y="2835275"/>
          <a:ext cx="8467725" cy="244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276342" imgH="2679815" progId="Word.Document.8">
                  <p:embed/>
                </p:oleObj>
              </mc:Choice>
              <mc:Fallback>
                <p:oleObj name="Document" r:id="rId3" imgW="9276342" imgH="2679815" progId="Word.Document.8">
                  <p:embed/>
                  <p:pic>
                    <p:nvPicPr>
                      <p:cNvPr id="8" name="Object 3">
                        <a:extLst>
                          <a:ext uri="{FF2B5EF4-FFF2-40B4-BE49-F238E27FC236}">
                            <a16:creationId xmlns:a16="http://schemas.microsoft.com/office/drawing/2014/main" id="{6231163D-8B32-7EA3-453C-68E229C0189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835275"/>
                        <a:ext cx="8467725" cy="2441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A43D4DD-6BB2-F101-5D6B-13AF3A268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da-DK"/>
              <a:t>Ying Liu et al (NXP)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874712" y="1561289"/>
            <a:ext cx="8001001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buNone/>
            </a:pPr>
            <a:r>
              <a:rPr lang="en-US" altLang="zh-CN" sz="2000" dirty="0"/>
              <a:t>[1] 11-25/354r0 </a:t>
            </a:r>
            <a:r>
              <a:rPr lang="en-US" sz="2000" dirty="0"/>
              <a:t>Transmit Constellation Error for Additional MCSs, </a:t>
            </a:r>
            <a:r>
              <a:rPr lang="en-US" sz="2000" dirty="0" err="1"/>
              <a:t>Genadiy</a:t>
            </a:r>
            <a:r>
              <a:rPr lang="en-US" sz="2000" dirty="0"/>
              <a:t> </a:t>
            </a:r>
            <a:r>
              <a:rPr lang="en-US" sz="2000" dirty="0" err="1"/>
              <a:t>Tsodik</a:t>
            </a:r>
            <a:r>
              <a:rPr lang="en-US" sz="2000" dirty="0"/>
              <a:t>, et. al (Huawei).</a:t>
            </a:r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400" dirty="0"/>
          </a:p>
          <a:p>
            <a:pPr marL="857250" lvl="2" indent="0">
              <a:buNone/>
            </a:pPr>
            <a:endParaRPr lang="en-US" sz="1400" dirty="0"/>
          </a:p>
          <a:p>
            <a:pPr lvl="2"/>
            <a:endParaRPr lang="en-US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Reference</a:t>
            </a:r>
            <a:endParaRPr lang="zh-CN" altLang="en-US" kern="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1009A00-2F39-D37D-BA91-41B46C5E7E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1612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2A0541-2572-6CA2-9B45-3AA3267D3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da-DK"/>
              <a:t>Ying Liu et al (NXP)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170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685799" y="1439796"/>
            <a:ext cx="8001001" cy="4961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2400"/>
              </a:spcBef>
              <a:spcAft>
                <a:spcPts val="0"/>
              </a:spcAft>
            </a:pPr>
            <a:r>
              <a:rPr lang="en-US" sz="2000" dirty="0"/>
              <a:t>802.11bn defined four new MCS values to improve the </a:t>
            </a:r>
            <a:r>
              <a:rPr lang="en-US" sz="2000" dirty="0" err="1"/>
              <a:t>RvR</a:t>
            </a:r>
            <a:r>
              <a:rPr lang="en-US" sz="2000" dirty="0"/>
              <a:t>.</a:t>
            </a:r>
          </a:p>
          <a:p>
            <a:pPr>
              <a:spcBef>
                <a:spcPts val="2400"/>
              </a:spcBef>
              <a:spcAft>
                <a:spcPts val="0"/>
              </a:spcAft>
            </a:pPr>
            <a:r>
              <a:rPr lang="en-US" sz="2000" dirty="0"/>
              <a:t>[1] proposed the transmit constellation error requirement for the new MCSs in the UHR MU PPDU transmission.</a:t>
            </a:r>
          </a:p>
          <a:p>
            <a:pPr>
              <a:spcBef>
                <a:spcPts val="2400"/>
              </a:spcBef>
              <a:spcAft>
                <a:spcPts val="0"/>
              </a:spcAft>
            </a:pPr>
            <a:r>
              <a:rPr lang="en-US" sz="2000" dirty="0"/>
              <a:t>In this contribution, we propose the following: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1600" dirty="0"/>
              <a:t>transmit constellation error requirements of UHR TB PPDU transmission using RRU for New MCSs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1600" dirty="0"/>
              <a:t>unused tone error definition and requirements of UHR TB PPDU transmission using RRU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endParaRPr lang="en-US" sz="16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799" y="773153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/>
              <a:t>Introduction</a:t>
            </a:r>
            <a:endParaRPr lang="zh-CN" altLang="en-US" kern="0"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F8072AD-1B49-E62A-7B5D-77501CE9DC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1612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743EED-C202-489B-DA36-A431356A1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da-DK"/>
              <a:t>Ying Liu et al (NXP)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888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9CD07-91BB-D2D7-D0A3-B4568D4BD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24952"/>
            <a:ext cx="7772400" cy="1066800"/>
          </a:xfrm>
        </p:spPr>
        <p:txBody>
          <a:bodyPr/>
          <a:lstStyle/>
          <a:p>
            <a:r>
              <a:rPr lang="en-US" dirty="0"/>
              <a:t>Transmit Constellation Error Definition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2F1992-1752-6C26-78C0-74CCC2B9F4F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2343D97-15A4-0344-5C09-ABDCDBBA55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12557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A797B44-0B87-9287-AC3E-07E7D8D6A8B8}"/>
              </a:ext>
            </a:extLst>
          </p:cNvPr>
          <p:cNvGrpSpPr/>
          <p:nvPr/>
        </p:nvGrpSpPr>
        <p:grpSpPr>
          <a:xfrm>
            <a:off x="2801539" y="3357113"/>
            <a:ext cx="3617120" cy="3118300"/>
            <a:chOff x="2806121" y="2974439"/>
            <a:chExt cx="3528582" cy="3343977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977016C6-E055-6547-48D4-94C0615C98B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809295" y="4501982"/>
              <a:ext cx="3525408" cy="1816434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E4BBA73E-8415-EC11-01ED-67CC516A29E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06121" y="2974439"/>
              <a:ext cx="3525408" cy="1549935"/>
            </a:xfrm>
            <a:prstGeom prst="rect">
              <a:avLst/>
            </a:prstGeom>
          </p:spPr>
        </p:pic>
      </p:grpSp>
      <p:sp>
        <p:nvSpPr>
          <p:cNvPr id="14" name="内容占位符 1">
            <a:extLst>
              <a:ext uri="{FF2B5EF4-FFF2-40B4-BE49-F238E27FC236}">
                <a16:creationId xmlns:a16="http://schemas.microsoft.com/office/drawing/2014/main" id="{BA48463E-E36C-A7B6-FAAF-3C2127C291CF}"/>
              </a:ext>
            </a:extLst>
          </p:cNvPr>
          <p:cNvSpPr txBox="1">
            <a:spLocks/>
          </p:cNvSpPr>
          <p:nvPr/>
        </p:nvSpPr>
        <p:spPr bwMode="auto">
          <a:xfrm>
            <a:off x="371504" y="1105673"/>
            <a:ext cx="8477191" cy="2247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Transmit Constellation Error is defined in 802.11be in “Table 36-65—Allowed relative constellation error versus constellation size and coding rate”.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Tighter constellation error requirement is defined to limit cross-RU and cross-user interference, thus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transmit power is larger than the maximum power of MCS7, transmit constellation error requirement for MCS2 (-13dB) needs to be supported.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transmit power is less than or equal to the maximum power of MCS7, transmit constellation error requirement for MCS7 (-27dB) needs to be supported. 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600"/>
              </a:spcBef>
              <a:spcAft>
                <a:spcPts val="0"/>
              </a:spcAft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CA6715B-4F14-236E-7BA2-962AE9E2E3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1612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303BA6-39AA-1050-2FC5-9E105B1A1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da-DK"/>
              <a:t>Ying Liu et al (NXP)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308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78949-1687-7A71-6141-9655D89BE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54322"/>
            <a:ext cx="7253540" cy="994172"/>
          </a:xfrm>
        </p:spPr>
        <p:txBody>
          <a:bodyPr/>
          <a:lstStyle/>
          <a:p>
            <a:r>
              <a:rPr lang="en-US" dirty="0"/>
              <a:t>Transmit Constellation Error for UHR TB PPDU using RRU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C97CF1-AB8F-A7B5-4D81-DB7F7A05A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20729"/>
            <a:ext cx="7886700" cy="3263504"/>
          </a:xfrm>
        </p:spPr>
        <p:txBody>
          <a:bodyPr/>
          <a:lstStyle/>
          <a:p>
            <a:r>
              <a:rPr lang="en-US" sz="2000" dirty="0"/>
              <a:t>The transmit constellation error for MCS0-15 should follow the same definition as in EHT.</a:t>
            </a:r>
          </a:p>
          <a:p>
            <a:pPr>
              <a:spcBef>
                <a:spcPts val="2400"/>
              </a:spcBef>
            </a:pPr>
            <a:r>
              <a:rPr lang="en-US" sz="2000" dirty="0"/>
              <a:t>For the new MCSs, we propose the values as shown in red below.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BDCA6C6-1B80-DF1D-86CA-F111767B11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060406"/>
              </p:ext>
            </p:extLst>
          </p:nvPr>
        </p:nvGraphicFramePr>
        <p:xfrm>
          <a:off x="844516" y="3429000"/>
          <a:ext cx="7531167" cy="2689860"/>
        </p:xfrm>
        <a:graphic>
          <a:graphicData uri="http://schemas.openxmlformats.org/drawingml/2006/table">
            <a:tbl>
              <a:tblPr firstRow="1" bandRow="1"/>
              <a:tblGrid>
                <a:gridCol w="1112817">
                  <a:extLst>
                    <a:ext uri="{9D8B030D-6E8A-4147-A177-3AD203B41FA5}">
                      <a16:colId xmlns:a16="http://schemas.microsoft.com/office/drawing/2014/main" val="131599981"/>
                    </a:ext>
                  </a:extLst>
                </a:gridCol>
                <a:gridCol w="2066659">
                  <a:extLst>
                    <a:ext uri="{9D8B030D-6E8A-4147-A177-3AD203B41FA5}">
                      <a16:colId xmlns:a16="http://schemas.microsoft.com/office/drawing/2014/main" val="1198762978"/>
                    </a:ext>
                  </a:extLst>
                </a:gridCol>
                <a:gridCol w="2199843">
                  <a:extLst>
                    <a:ext uri="{9D8B030D-6E8A-4147-A177-3AD203B41FA5}">
                      <a16:colId xmlns:a16="http://schemas.microsoft.com/office/drawing/2014/main" val="2079731868"/>
                    </a:ext>
                  </a:extLst>
                </a:gridCol>
                <a:gridCol w="2151848">
                  <a:extLst>
                    <a:ext uri="{9D8B030D-6E8A-4147-A177-3AD203B41FA5}">
                      <a16:colId xmlns:a16="http://schemas.microsoft.com/office/drawing/2014/main" val="3713470559"/>
                    </a:ext>
                  </a:extLst>
                </a:gridCol>
              </a:tblGrid>
              <a:tr h="10972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MCS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Transmit Constellation Error in an UHR MU PPDU (dB)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Times New Roman"/>
                          <a:ea typeface="+mn-ea"/>
                          <a:cs typeface="+mn-cs"/>
                        </a:rPr>
                        <a:t>Relative constellation error in an UHR TB PPDU using RRU when transmit power is larger than the maximum power of UHR-MCS 7 (dB)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Times New Roman"/>
                          <a:ea typeface="+mn-ea"/>
                          <a:cs typeface="+mn-cs"/>
                        </a:rPr>
                        <a:t>Relative constellation error in an UHR TB PPDU  using RRU when transmit power is less than or equal to the maximum power of UHR-MCS 7 (dB)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940705"/>
                  </a:ext>
                </a:extLst>
              </a:tr>
              <a:tr h="2781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QPSK 2/3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-12*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Times New Roman"/>
                          <a:ea typeface="+mn-ea"/>
                          <a:cs typeface="+mn-cs"/>
                        </a:rPr>
                        <a:t>-13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Times New Roman"/>
                          <a:ea typeface="+mn-ea"/>
                          <a:cs typeface="+mn-cs"/>
                        </a:rPr>
                        <a:t>-27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243589"/>
                  </a:ext>
                </a:extLst>
              </a:tr>
              <a:tr h="2781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16QAM 2/3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-18*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Times New Roman"/>
                          <a:ea typeface="+mn-ea"/>
                          <a:cs typeface="+mn-cs"/>
                        </a:rPr>
                        <a:t>-18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Times New Roman"/>
                          <a:ea typeface="+mn-ea"/>
                          <a:cs typeface="+mn-cs"/>
                        </a:rPr>
                        <a:t>-27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767330"/>
                  </a:ext>
                </a:extLst>
              </a:tr>
              <a:tr h="2781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16QAM 5/6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-20*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Times New Roman"/>
                          <a:ea typeface="+mn-ea"/>
                          <a:cs typeface="+mn-cs"/>
                        </a:rPr>
                        <a:t>-20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Times New Roman"/>
                          <a:ea typeface="+mn-ea"/>
                          <a:cs typeface="+mn-cs"/>
                        </a:rPr>
                        <a:t>-27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811613"/>
                  </a:ext>
                </a:extLst>
              </a:tr>
              <a:tr h="2781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256QAM 2/3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-29*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Times New Roman"/>
                          <a:ea typeface="+mn-ea"/>
                          <a:cs typeface="+mn-cs"/>
                        </a:rPr>
                        <a:t>-29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Times New Roman"/>
                          <a:ea typeface="+mn-ea"/>
                          <a:cs typeface="+mn-cs"/>
                        </a:rPr>
                        <a:t>-29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33611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490DD14-3002-250F-3680-BA9795BFAA8C}"/>
              </a:ext>
            </a:extLst>
          </p:cNvPr>
          <p:cNvSpPr txBox="1"/>
          <p:nvPr/>
        </p:nvSpPr>
        <p:spPr>
          <a:xfrm>
            <a:off x="685800" y="6198414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* proposed in [1] for UHR MU PPDU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7BA58AF-762F-4B7B-5C9A-AC2F578F8209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2E5D555-7137-91A2-2586-216D0DC2A2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1612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9FBD0C95-51A5-6880-28C7-8FD15CD9B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da-DK"/>
              <a:t>Ying Liu et al (NXP)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863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BEB4E-B117-C661-36B6-B017CE99C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847" y="321695"/>
            <a:ext cx="8800306" cy="1065213"/>
          </a:xfrm>
        </p:spPr>
        <p:txBody>
          <a:bodyPr/>
          <a:lstStyle/>
          <a:p>
            <a:r>
              <a:rPr lang="en-US" dirty="0"/>
              <a:t>Table of Transmit Constellation Error Definition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43F9E5-0A7F-5B2C-77FC-C1EA2C0CA2E0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BB374C8-F5D6-1309-53CF-5B9744D411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666150"/>
              </p:ext>
            </p:extLst>
          </p:nvPr>
        </p:nvGraphicFramePr>
        <p:xfrm>
          <a:off x="762000" y="1143000"/>
          <a:ext cx="7372350" cy="5288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2665">
                  <a:extLst>
                    <a:ext uri="{9D8B030D-6E8A-4147-A177-3AD203B41FA5}">
                      <a16:colId xmlns:a16="http://schemas.microsoft.com/office/drawing/2014/main" val="131599981"/>
                    </a:ext>
                  </a:extLst>
                </a:gridCol>
                <a:gridCol w="1161809">
                  <a:extLst>
                    <a:ext uri="{9D8B030D-6E8A-4147-A177-3AD203B41FA5}">
                      <a16:colId xmlns:a16="http://schemas.microsoft.com/office/drawing/2014/main" val="1198762978"/>
                    </a:ext>
                  </a:extLst>
                </a:gridCol>
                <a:gridCol w="2603938">
                  <a:extLst>
                    <a:ext uri="{9D8B030D-6E8A-4147-A177-3AD203B41FA5}">
                      <a16:colId xmlns:a16="http://schemas.microsoft.com/office/drawing/2014/main" val="2713972012"/>
                    </a:ext>
                  </a:extLst>
                </a:gridCol>
                <a:gridCol w="2603938">
                  <a:extLst>
                    <a:ext uri="{9D8B030D-6E8A-4147-A177-3AD203B41FA5}">
                      <a16:colId xmlns:a16="http://schemas.microsoft.com/office/drawing/2014/main" val="3713470559"/>
                    </a:ext>
                  </a:extLst>
                </a:gridCol>
              </a:tblGrid>
              <a:tr h="7485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Transmit Constellation Error in an UHR MU (dB)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>
                          <a:solidFill>
                            <a:schemeClr val="tx1"/>
                          </a:solidFill>
                        </a:rPr>
                        <a:t>Relative constellation error in an UHR TB PPDU using RRU when transmit power is larger than the maximum power of UHR-MCS 7 (dB)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</a:rPr>
                        <a:t>Relative constellation error in an UHR TB PPDU using RRU when transmit power is less than or equal to the maximum power of UHR-MCS 7 (dB)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2940705"/>
                  </a:ext>
                </a:extLst>
              </a:tr>
              <a:tr h="23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/>
                        <a:t>BPSK 1/2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/>
                        <a:t>-5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-13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-27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8243589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QPSK 1/2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-10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-13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-27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4809040"/>
                  </a:ext>
                </a:extLst>
              </a:tr>
              <a:tr h="23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b="1" dirty="0"/>
                        <a:t>QPSK 2/3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b="1" dirty="0">
                          <a:solidFill>
                            <a:srgbClr val="0070C0"/>
                          </a:solidFill>
                        </a:rPr>
                        <a:t>-12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>
                          <a:solidFill>
                            <a:srgbClr val="FF0000"/>
                          </a:solidFill>
                        </a:rPr>
                        <a:t>-13</a:t>
                      </a:r>
                      <a:endParaRPr lang="en-US" sz="1050" b="1" kern="1200" dirty="0">
                        <a:solidFill>
                          <a:srgbClr val="FF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>
                          <a:solidFill>
                            <a:srgbClr val="FF0000"/>
                          </a:solidFill>
                        </a:rPr>
                        <a:t>-27</a:t>
                      </a:r>
                      <a:endParaRPr lang="en-US" sz="1050" b="1" kern="1200" dirty="0">
                        <a:solidFill>
                          <a:srgbClr val="FF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5785837"/>
                  </a:ext>
                </a:extLst>
              </a:tr>
              <a:tr h="23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/>
                        <a:t>QPSK 3/4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/>
                        <a:t>-13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-13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-27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8312557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16QAM 1/2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-16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-16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-27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3154114"/>
                  </a:ext>
                </a:extLst>
              </a:tr>
              <a:tr h="23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b="1" dirty="0"/>
                        <a:t>16QAM 2/3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b="1" dirty="0">
                          <a:solidFill>
                            <a:srgbClr val="0070C0"/>
                          </a:solidFill>
                        </a:rPr>
                        <a:t>-18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>
                          <a:solidFill>
                            <a:srgbClr val="FF0000"/>
                          </a:solidFill>
                        </a:rPr>
                        <a:t>-18</a:t>
                      </a:r>
                      <a:endParaRPr lang="en-US" sz="1050" b="1" kern="1200" dirty="0">
                        <a:solidFill>
                          <a:srgbClr val="FF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>
                          <a:solidFill>
                            <a:srgbClr val="FF0000"/>
                          </a:solidFill>
                        </a:rPr>
                        <a:t>-27</a:t>
                      </a:r>
                      <a:endParaRPr lang="en-US" sz="1050" b="1" kern="1200" dirty="0">
                        <a:solidFill>
                          <a:srgbClr val="FF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9896460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16QAM 3/4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-19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-19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-27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9697850"/>
                  </a:ext>
                </a:extLst>
              </a:tr>
              <a:tr h="23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b="1" dirty="0"/>
                        <a:t>16QAM 5/6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b="1" dirty="0">
                          <a:solidFill>
                            <a:srgbClr val="0070C0"/>
                          </a:solidFill>
                        </a:rPr>
                        <a:t>-20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>
                          <a:solidFill>
                            <a:srgbClr val="FF0000"/>
                          </a:solidFill>
                        </a:rPr>
                        <a:t>-20</a:t>
                      </a:r>
                      <a:endParaRPr lang="en-US" sz="1050" b="1" kern="1200" dirty="0">
                        <a:solidFill>
                          <a:srgbClr val="FF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>
                          <a:solidFill>
                            <a:srgbClr val="FF0000"/>
                          </a:solidFill>
                        </a:rPr>
                        <a:t>-27</a:t>
                      </a:r>
                      <a:endParaRPr lang="en-US" sz="1050" b="1" kern="1200" dirty="0">
                        <a:solidFill>
                          <a:srgbClr val="FF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3115881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64QAM 2/3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-22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-22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-27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8990481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64QAM 3/4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-25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-25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-27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6077852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64QAM 5/6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-27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-27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-27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6767330"/>
                  </a:ext>
                </a:extLst>
              </a:tr>
              <a:tr h="23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b="1" dirty="0"/>
                        <a:t>256QAM 2/3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b="1" dirty="0">
                          <a:solidFill>
                            <a:srgbClr val="0070C0"/>
                          </a:solidFill>
                        </a:rPr>
                        <a:t>-29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>
                          <a:solidFill>
                            <a:srgbClr val="FF0000"/>
                          </a:solidFill>
                        </a:rPr>
                        <a:t>-29</a:t>
                      </a:r>
                      <a:endParaRPr lang="en-US" sz="1050" b="1" kern="1200" dirty="0">
                        <a:solidFill>
                          <a:srgbClr val="FF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>
                          <a:solidFill>
                            <a:srgbClr val="FF0000"/>
                          </a:solidFill>
                        </a:rPr>
                        <a:t>-29</a:t>
                      </a:r>
                      <a:endParaRPr lang="en-US" sz="1050" b="1" kern="1200" dirty="0">
                        <a:solidFill>
                          <a:srgbClr val="FF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9811613"/>
                  </a:ext>
                </a:extLst>
              </a:tr>
              <a:tr h="23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/>
                        <a:t>256QAM 3/4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/>
                        <a:t>-30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-30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-30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8336115"/>
                  </a:ext>
                </a:extLst>
              </a:tr>
              <a:tr h="216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/>
                        <a:t>256QAM 5/6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/>
                        <a:t>-32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-32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-32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9905059"/>
                  </a:ext>
                </a:extLst>
              </a:tr>
              <a:tr h="216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/>
                        <a:t>1024QAM 3/4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/>
                        <a:t>-35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-35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-35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817184"/>
                  </a:ext>
                </a:extLst>
              </a:tr>
              <a:tr h="216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/>
                        <a:t>1024QAM 5/6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/>
                        <a:t>-35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-35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-35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7042123"/>
                  </a:ext>
                </a:extLst>
              </a:tr>
              <a:tr h="216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/>
                        <a:t>4096QAM 3/4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/>
                        <a:t>-38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-38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-38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2011688"/>
                  </a:ext>
                </a:extLst>
              </a:tr>
              <a:tr h="216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/>
                        <a:t>4096QAM 5/6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050" dirty="0"/>
                        <a:t>-38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-38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</a:rPr>
                        <a:t>-38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7327377"/>
                  </a:ext>
                </a:extLst>
              </a:tr>
            </a:tbl>
          </a:graphicData>
        </a:graphic>
      </p:graphicFrame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20F5AAD-3B63-582B-3430-B6347740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1612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46628D-1D54-51C2-52CF-AC28BB690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da-DK"/>
              <a:t>Ying Liu et al (NXP)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102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BEB4E-B117-C661-36B6-B017CE99C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420" y="623015"/>
            <a:ext cx="7770813" cy="1065213"/>
          </a:xfrm>
        </p:spPr>
        <p:txBody>
          <a:bodyPr/>
          <a:lstStyle/>
          <a:p>
            <a:r>
              <a:rPr lang="en-US" dirty="0"/>
              <a:t>Unused Tone Error Requirement for RRU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E6C19-1D24-C994-D6A2-B82926342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51688"/>
            <a:ext cx="9372600" cy="76374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EHT, the requirement for unused tone error is defined as follows: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43F9E5-0A7F-5B2C-77FC-C1EA2C0CA2E0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20F5AAD-3B63-582B-3430-B6347740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1612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CEAAF6B-7BE5-7BE2-E9E4-24705AB5F6FC}"/>
                  </a:ext>
                </a:extLst>
              </p:cNvPr>
              <p:cNvSpPr txBox="1"/>
              <p:nvPr/>
            </p:nvSpPr>
            <p:spPr>
              <a:xfrm>
                <a:off x="503268" y="2415432"/>
                <a:ext cx="8077200" cy="25582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𝑈𝑛𝑢𝑠𝑒𝑑𝑇𝑜𝑛𝑒𝐸𝑟𝑟𝑜𝑟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𝑅𝑈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26,  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𝑠𝑡𝑎𝑟𝑡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  <m:r>
                        <a:rPr lang="en-US" sz="1600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sty m:val="p"/>
                                          <m:brk m:alnAt="7"/>
                                        </m:rP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m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ax</m:t>
                                      </m:r>
                                      <m:d>
                                        <m:dPr>
                                          <m:ctrlPr>
                                            <a:rPr lang="en-US" sz="1600" b="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m:rPr>
                                              <m:sty m:val="p"/>
                                              <m:brk m:alnAt="7"/>
                                            </m:rPr>
                                            <a:rPr lang="el-GR" sz="1600" b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ε</m:t>
                                          </m:r>
                                          <m:r>
                                            <a:rPr lang="en-US" sz="1600" b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sz="1600" b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sz="1600" b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, −38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1600" b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dB</m:t>
                                          </m:r>
                                        </m:e>
                                      </m:d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,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600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max</m:t>
                                      </m:r>
                                      <m:d>
                                        <m:dPr>
                                          <m:ctrlPr>
                                            <a:rPr lang="en-US" sz="1600" b="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m:rPr>
                                              <m:sty m:val="p"/>
                                              <m:brk m:alnAt="7"/>
                                            </m:rPr>
                                            <a:rPr lang="el-GR" sz="1600" b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ε</m:t>
                                          </m:r>
                                          <m:r>
                                            <a:rPr lang="en-US" sz="1600" b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−12, −38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1600" b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dB</m:t>
                                          </m:r>
                                        </m:e>
                                      </m:d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,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sty m:val="p"/>
                                          <m:brk m:alnAt="7"/>
                                        </m:rP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i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f</m:t>
                                      </m:r>
                                      <m: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 −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r</m:t>
                                      </m:r>
                                      <m:r>
                                        <m:rPr>
                                          <m:brk m:alnAt="7"/>
                                        </m:rP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≤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m</m:t>
                                      </m:r>
                                      <m: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≤−</m:t>
                                      </m:r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if</m:t>
                                      </m:r>
                                      <m: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m:rPr>
                                          <m:brk m:alnAt="7"/>
                                        </m:rP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r</m:t>
                                      </m:r>
                                      <m: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≤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m</m:t>
                                      </m:r>
                                      <m: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≤−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r</m:t>
                                      </m:r>
                                      <m: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sty m:val="p"/>
                                          <m:brk m:alnAt="7"/>
                                        </m:rP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m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ax</m:t>
                                      </m:r>
                                      <m:d>
                                        <m:dPr>
                                          <m:ctrlPr>
                                            <a:rPr lang="en-US" sz="1600" b="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m:rPr>
                                              <m:sty m:val="p"/>
                                              <m:brk m:alnAt="7"/>
                                            </m:rPr>
                                            <a:rPr lang="el-GR" sz="1600" b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ε</m:t>
                                          </m:r>
                                          <m:r>
                                            <a:rPr lang="en-US" sz="1600" b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sz="1600" b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22</m:t>
                                          </m:r>
                                          <m:r>
                                            <a:rPr lang="en-US" sz="1600" b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, −38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1600" b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dB</m:t>
                                          </m:r>
                                        </m:e>
                                      </m:d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,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−38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dB</m:t>
                                      </m:r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,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if</m:t>
                                      </m:r>
                                      <m: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m:rPr>
                                          <m:brk m:alnAt="7"/>
                                        </m:rP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r</m:t>
                                      </m:r>
                                      <m: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≤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m</m:t>
                                      </m:r>
                                      <m: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≤−2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r</m:t>
                                      </m:r>
                                      <m: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otherwis</m:t>
                                      </m:r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600" dirty="0"/>
              </a:p>
              <a:p>
                <a:pPr marL="0" indent="0">
                  <a:buNone/>
                </a:pPr>
                <a:endParaRPr lang="en-US" sz="16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𝑈𝑛𝑢𝑠𝑒𝑑𝑇𝑜𝑛𝑒𝐸𝑟𝑟𝑜𝑟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𝑅𝑈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26,  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𝑒𝑛𝑑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  <m:r>
                        <a:rPr lang="en-US" sz="1600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sty m:val="p"/>
                                          <m:brk m:alnAt="7"/>
                                        </m:rP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m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ax</m:t>
                                      </m:r>
                                      <m:d>
                                        <m:dPr>
                                          <m:ctrlPr>
                                            <a:rPr lang="en-US" sz="1600" b="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m:rPr>
                                              <m:sty m:val="p"/>
                                              <m:brk m:alnAt="7"/>
                                            </m:rPr>
                                            <a:rPr lang="el-GR" sz="1600" b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ε</m:t>
                                          </m:r>
                                          <m:r>
                                            <a:rPr lang="en-US" sz="1600" b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sz="1600" b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sz="1600" b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, −38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1600" b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dB</m:t>
                                          </m:r>
                                        </m:e>
                                      </m:d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,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600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max</m:t>
                                      </m:r>
                                      <m:d>
                                        <m:dPr>
                                          <m:ctrlPr>
                                            <a:rPr lang="en-US" sz="1600" b="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m:rPr>
                                              <m:sty m:val="p"/>
                                              <m:brk m:alnAt="7"/>
                                            </m:rPr>
                                            <a:rPr lang="el-GR" sz="1600" b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ε</m:t>
                                          </m:r>
                                          <m:r>
                                            <a:rPr lang="en-US" sz="1600" b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−12, −38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1600" b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dB</m:t>
                                          </m:r>
                                        </m:e>
                                      </m:d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,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sty m:val="p"/>
                                          <m:brk m:alnAt="7"/>
                                        </m:rP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i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f</m:t>
                                      </m:r>
                                      <m: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m:rPr>
                                          <m:brk m:alnAt="7"/>
                                        </m:rPr>
                                        <a:rPr lang="en-US" sz="1600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≤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m</m:t>
                                      </m:r>
                                      <m: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≤</m:t>
                                      </m:r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if</m:t>
                                      </m:r>
                                      <m: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r</m:t>
                                      </m:r>
                                      <m:r>
                                        <a:rPr lang="en-US" sz="1600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+1≤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m</m:t>
                                      </m:r>
                                      <m: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≤</m:t>
                                      </m:r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sty m:val="p"/>
                                          <m:brk m:alnAt="7"/>
                                        </m:rP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m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ax</m:t>
                                      </m:r>
                                      <m:d>
                                        <m:dPr>
                                          <m:ctrlPr>
                                            <a:rPr lang="en-US" sz="1600" b="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m:rPr>
                                              <m:sty m:val="p"/>
                                              <m:brk m:alnAt="7"/>
                                            </m:rPr>
                                            <a:rPr lang="el-GR" sz="1600" b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ε</m:t>
                                          </m:r>
                                          <m:r>
                                            <a:rPr lang="en-US" sz="1600" b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sz="1600" b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22</m:t>
                                          </m:r>
                                          <m:r>
                                            <a:rPr lang="en-US" sz="1600" b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, −38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1600" b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dB</m:t>
                                          </m:r>
                                        </m:e>
                                      </m:d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,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−38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dB</m:t>
                                      </m:r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,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if</m:t>
                                      </m:r>
                                      <m: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 2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r</m:t>
                                      </m:r>
                                      <m:r>
                                        <a:rPr lang="en-US" sz="1600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+1≤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m</m:t>
                                      </m:r>
                                      <m: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≤</m:t>
                                      </m:r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otherwis</m:t>
                                      </m:r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CEAAF6B-7BE5-7BE2-E9E4-24705AB5F6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268" y="2415432"/>
                <a:ext cx="8077200" cy="25582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B790681-2A1F-47FA-34ED-E8F0118AD38A}"/>
              </a:ext>
            </a:extLst>
          </p:cNvPr>
          <p:cNvSpPr txBox="1">
            <a:spLocks/>
          </p:cNvSpPr>
          <p:nvPr/>
        </p:nvSpPr>
        <p:spPr bwMode="auto">
          <a:xfrm>
            <a:off x="381000" y="5368560"/>
            <a:ext cx="8686800" cy="956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propose that UHR TB PPDU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using RRU adopts the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same unused tone error definition and requirement as EHT TB PPDU.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/>
              <a:t>For hybrid RRU/DRU operation, the unused tone error definition is TBD.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1800" kern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B22C9E-8AA6-E02D-950F-19CB47623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da-DK"/>
              <a:t>Ying Liu et al (NXP)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060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0A696-11C9-D80E-FFBF-858A231F7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34199-A7F1-E9B8-DAE5-65D6E921A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533" y="1752599"/>
            <a:ext cx="7772400" cy="4722813"/>
          </a:xfrm>
        </p:spPr>
        <p:txBody>
          <a:bodyPr/>
          <a:lstStyle/>
          <a:p>
            <a:r>
              <a:rPr lang="en-US" sz="2000" dirty="0"/>
              <a:t>We propose </a:t>
            </a:r>
            <a:r>
              <a:rPr lang="en-US" altLang="zh-CN" sz="2000" dirty="0"/>
              <a:t>transmit constellation error requirement of UHR TB PPDU using RRU for the new MCSs as follows.</a:t>
            </a:r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en-US" altLang="zh-CN" sz="2000" dirty="0"/>
          </a:p>
          <a:p>
            <a:r>
              <a:rPr lang="en-US" sz="2000" dirty="0"/>
              <a:t>We propose unused tone error definition and requirement of UHR TB </a:t>
            </a:r>
            <a:r>
              <a:rPr lang="en-US" sz="2000"/>
              <a:t>PPDU when </a:t>
            </a:r>
            <a:r>
              <a:rPr lang="en-US" sz="2000" dirty="0"/>
              <a:t>all users are scheduled with RRU is the same as in EHT TB PPDU.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BDC13-2519-0C47-5725-6D8BC4F724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5E00CF-CC0D-B5D8-FC02-00BF8BEA5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4AE5AF7-D70B-6352-31C8-E1C9CAF8C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da-DK"/>
              <a:t>Ying Liu et al (NXP)</a:t>
            </a: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A1086C3-0A75-0BBD-0547-95B77F2EEA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018566"/>
              </p:ext>
            </p:extLst>
          </p:nvPr>
        </p:nvGraphicFramePr>
        <p:xfrm>
          <a:off x="844516" y="2456657"/>
          <a:ext cx="7531167" cy="2689860"/>
        </p:xfrm>
        <a:graphic>
          <a:graphicData uri="http://schemas.openxmlformats.org/drawingml/2006/table">
            <a:tbl>
              <a:tblPr firstRow="1" bandRow="1"/>
              <a:tblGrid>
                <a:gridCol w="1112817">
                  <a:extLst>
                    <a:ext uri="{9D8B030D-6E8A-4147-A177-3AD203B41FA5}">
                      <a16:colId xmlns:a16="http://schemas.microsoft.com/office/drawing/2014/main" val="131599981"/>
                    </a:ext>
                  </a:extLst>
                </a:gridCol>
                <a:gridCol w="2066659">
                  <a:extLst>
                    <a:ext uri="{9D8B030D-6E8A-4147-A177-3AD203B41FA5}">
                      <a16:colId xmlns:a16="http://schemas.microsoft.com/office/drawing/2014/main" val="1198762978"/>
                    </a:ext>
                  </a:extLst>
                </a:gridCol>
                <a:gridCol w="2199843">
                  <a:extLst>
                    <a:ext uri="{9D8B030D-6E8A-4147-A177-3AD203B41FA5}">
                      <a16:colId xmlns:a16="http://schemas.microsoft.com/office/drawing/2014/main" val="2079731868"/>
                    </a:ext>
                  </a:extLst>
                </a:gridCol>
                <a:gridCol w="2151848">
                  <a:extLst>
                    <a:ext uri="{9D8B030D-6E8A-4147-A177-3AD203B41FA5}">
                      <a16:colId xmlns:a16="http://schemas.microsoft.com/office/drawing/2014/main" val="3713470559"/>
                    </a:ext>
                  </a:extLst>
                </a:gridCol>
              </a:tblGrid>
              <a:tr h="10972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MCS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Transmit Constellation Error in an UHR MU PPDU (dB)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Times New Roman"/>
                          <a:ea typeface="+mn-ea"/>
                          <a:cs typeface="+mn-cs"/>
                        </a:rPr>
                        <a:t>Relative constellation error in an UHR TB PPDU using RRU when transmit power is larger than the maximum power of UHR-MCS 7 (dB)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Times New Roman"/>
                          <a:ea typeface="+mn-ea"/>
                          <a:cs typeface="+mn-cs"/>
                        </a:rPr>
                        <a:t>Relative constellation error in an UHR TB PPDU using RRU when transmit power is less than or equal to the maximum power of UHR-MCS 7 (dB)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940705"/>
                  </a:ext>
                </a:extLst>
              </a:tr>
              <a:tr h="2781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QPSK 2/3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-12*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Times New Roman"/>
                          <a:ea typeface="+mn-ea"/>
                          <a:cs typeface="+mn-cs"/>
                        </a:rPr>
                        <a:t>-13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Times New Roman"/>
                          <a:ea typeface="+mn-ea"/>
                          <a:cs typeface="+mn-cs"/>
                        </a:rPr>
                        <a:t>-27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243589"/>
                  </a:ext>
                </a:extLst>
              </a:tr>
              <a:tr h="2781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16QAM 2/3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-18*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Times New Roman"/>
                          <a:ea typeface="+mn-ea"/>
                          <a:cs typeface="+mn-cs"/>
                        </a:rPr>
                        <a:t>-18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Times New Roman"/>
                          <a:ea typeface="+mn-ea"/>
                          <a:cs typeface="+mn-cs"/>
                        </a:rPr>
                        <a:t>-27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767330"/>
                  </a:ext>
                </a:extLst>
              </a:tr>
              <a:tr h="2781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16QAM 5/6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-20*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Times New Roman"/>
                          <a:ea typeface="+mn-ea"/>
                          <a:cs typeface="+mn-cs"/>
                        </a:rPr>
                        <a:t>-20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Times New Roman"/>
                          <a:ea typeface="+mn-ea"/>
                          <a:cs typeface="+mn-cs"/>
                        </a:rPr>
                        <a:t>-27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811613"/>
                  </a:ext>
                </a:extLst>
              </a:tr>
              <a:tr h="2781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256QAM 2/3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-29*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Times New Roman"/>
                          <a:ea typeface="+mn-ea"/>
                          <a:cs typeface="+mn-cs"/>
                        </a:rPr>
                        <a:t>-29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Times New Roman"/>
                          <a:ea typeface="+mn-ea"/>
                          <a:cs typeface="+mn-cs"/>
                        </a:rPr>
                        <a:t>-29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336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5390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677332" y="1524000"/>
            <a:ext cx="8001001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zh-CN" sz="2000" dirty="0"/>
              <a:t>Do you agree to add the following to 11bn SFD?</a:t>
            </a:r>
          </a:p>
          <a:p>
            <a:pPr marL="360000" indent="0">
              <a:buNone/>
            </a:pPr>
            <a:r>
              <a:rPr lang="en-US" altLang="zh-CN" sz="2000" b="0" dirty="0"/>
              <a:t>The definition for the transmit constellation error in an UHR TB PPDU using RRU:</a:t>
            </a:r>
          </a:p>
          <a:p>
            <a:pPr lvl="1"/>
            <a:r>
              <a:rPr lang="en-US" altLang="zh-CN" sz="1600" dirty="0"/>
              <a:t>Transmit Constellation Error requirement of UHR TB PPDU using RRU for MCS0-15 follows the same definition as in EHT.</a:t>
            </a:r>
          </a:p>
          <a:p>
            <a:pPr lvl="1"/>
            <a:r>
              <a:rPr lang="en-US" altLang="zh-CN" sz="1600" dirty="0"/>
              <a:t>Transmit Constellation Error requirement for TB PPDU using RRU for the new MCSs (QPSK 2/3, 16QAM 2/3, 16QAM 5/6 and 256QAM 2/3) is:</a:t>
            </a:r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400" dirty="0"/>
          </a:p>
          <a:p>
            <a:pPr marL="857250" lvl="2" indent="0">
              <a:buNone/>
            </a:pPr>
            <a:endParaRPr lang="en-US" sz="1400" dirty="0"/>
          </a:p>
          <a:p>
            <a:pPr lvl="2"/>
            <a:endParaRPr lang="en-US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Straw Poll #1</a:t>
            </a:r>
            <a:endParaRPr lang="zh-CN" altLang="en-US" kern="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B4AC4E3-A63A-20D1-757F-9AE42F8006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829386"/>
              </p:ext>
            </p:extLst>
          </p:nvPr>
        </p:nvGraphicFramePr>
        <p:xfrm>
          <a:off x="748867" y="3761186"/>
          <a:ext cx="7929466" cy="2641600"/>
        </p:xfrm>
        <a:graphic>
          <a:graphicData uri="http://schemas.openxmlformats.org/drawingml/2006/table">
            <a:tbl>
              <a:tblPr firstRow="1" bandRow="1"/>
              <a:tblGrid>
                <a:gridCol w="1699243">
                  <a:extLst>
                    <a:ext uri="{9D8B030D-6E8A-4147-A177-3AD203B41FA5}">
                      <a16:colId xmlns:a16="http://schemas.microsoft.com/office/drawing/2014/main" val="131599981"/>
                    </a:ext>
                  </a:extLst>
                </a:gridCol>
                <a:gridCol w="3149469">
                  <a:extLst>
                    <a:ext uri="{9D8B030D-6E8A-4147-A177-3AD203B41FA5}">
                      <a16:colId xmlns:a16="http://schemas.microsoft.com/office/drawing/2014/main" val="2079731868"/>
                    </a:ext>
                  </a:extLst>
                </a:gridCol>
                <a:gridCol w="3080754">
                  <a:extLst>
                    <a:ext uri="{9D8B030D-6E8A-4147-A177-3AD203B41FA5}">
                      <a16:colId xmlns:a16="http://schemas.microsoft.com/office/drawing/2014/main" val="3713470559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MCS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Times New Roman"/>
                          <a:ea typeface="+mn-ea"/>
                          <a:cs typeface="+mn-cs"/>
                        </a:rPr>
                        <a:t>Relative constellation error in an UHR TB PPDU using RRU when transmit power is larger than the maximum power of UHR-MCS 7 (dB)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Times New Roman"/>
                          <a:ea typeface="+mn-ea"/>
                          <a:cs typeface="+mn-cs"/>
                        </a:rPr>
                        <a:t>Relative constellation error in an UHR TB PPDU using RRU when transmit power is less than or equal to the maximum power of UHR-MCS 7 (dB)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940705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QPSK 2/3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-13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-27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243589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16QAM 2/3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-18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-27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767330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16QAM 5/6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-20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-27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811613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256QAM 2/3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-29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-29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336115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5D0605-C7C7-3652-38FD-94064BFC0E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1612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660250E-2CCB-07DF-315F-2FD47B23E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da-DK"/>
              <a:t>Ying Liu et al (NXP)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711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E6C19-1D24-C994-D6A2-B82926342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420" y="1703169"/>
            <a:ext cx="8475980" cy="4561709"/>
          </a:xfrm>
        </p:spPr>
        <p:txBody>
          <a:bodyPr/>
          <a:lstStyle/>
          <a:p>
            <a:r>
              <a:rPr lang="en-US" altLang="zh-CN" sz="2000" dirty="0"/>
              <a:t>Do you agree to add the following to 11bn SFD?</a:t>
            </a:r>
          </a:p>
          <a:p>
            <a:pPr marL="400050" lvl="1" indent="0">
              <a:buNone/>
            </a:pPr>
            <a:r>
              <a:rPr lang="en-US" sz="1800" b="0" dirty="0"/>
              <a:t>The unused tone EVM definition and requirement of UHR TB PPDU when all users are scheduled with RRU is the same as in EHT TB PPDU.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43F9E5-0A7F-5B2C-77FC-C1EA2C0CA2E0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20F5AAD-3B63-582B-3430-B6347740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1612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7" name="标题 3">
            <a:extLst>
              <a:ext uri="{FF2B5EF4-FFF2-40B4-BE49-F238E27FC236}">
                <a16:creationId xmlns:a16="http://schemas.microsoft.com/office/drawing/2014/main" id="{7A0AE0B9-08B0-97C8-F4B4-E70BBFF2B2C8}"/>
              </a:ext>
            </a:extLst>
          </p:cNvPr>
          <p:cNvSpPr txBox="1">
            <a:spLocks/>
          </p:cNvSpPr>
          <p:nvPr/>
        </p:nvSpPr>
        <p:spPr bwMode="auto">
          <a:xfrm>
            <a:off x="685800" y="798577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Straw Poll #2</a:t>
            </a:r>
            <a:endParaRPr lang="zh-CN" altLang="en-US" kern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BF60B68-06C6-4A82-85FD-99E50A0FC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da-DK"/>
              <a:t>Ying Liu et al (NXP)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48783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1100</Words>
  <Application>Microsoft Office PowerPoint</Application>
  <PresentationFormat>On-screen Show (4:3)</PresentationFormat>
  <Paragraphs>234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FrutigerNext LT Medium</vt:lpstr>
      <vt:lpstr>Arial</vt:lpstr>
      <vt:lpstr>Calibri</vt:lpstr>
      <vt:lpstr>Calibri Light</vt:lpstr>
      <vt:lpstr>Cambria Math</vt:lpstr>
      <vt:lpstr>Times New Roman</vt:lpstr>
      <vt:lpstr>Wingdings</vt:lpstr>
      <vt:lpstr>802-11-Submission</vt:lpstr>
      <vt:lpstr>1_Custom Design</vt:lpstr>
      <vt:lpstr>Custom Design</vt:lpstr>
      <vt:lpstr>Document</vt:lpstr>
      <vt:lpstr>PowerPoint Presentation</vt:lpstr>
      <vt:lpstr>PowerPoint Presentation</vt:lpstr>
      <vt:lpstr>Transmit Constellation Error Definition</vt:lpstr>
      <vt:lpstr>Transmit Constellation Error for UHR TB PPDU using RRU</vt:lpstr>
      <vt:lpstr>Table of Transmit Constellation Error Definition</vt:lpstr>
      <vt:lpstr>Unused Tone Error Requirement for RRU</vt:lpstr>
      <vt:lpstr>Summary</vt:lpstr>
      <vt:lpstr>PowerPoint Presentation</vt:lpstr>
      <vt:lpstr>PowerPoint Presentation</vt:lpstr>
      <vt:lpstr>PowerPoint Presentation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ying.liu_1@nxp.com</dc:creator>
  <cp:keywords>September 2017</cp:keywords>
  <dc:description/>
  <cp:lastModifiedBy>Ying Liu</cp:lastModifiedBy>
  <cp:revision>2167</cp:revision>
  <cp:lastPrinted>1998-02-10T13:28:06Z</cp:lastPrinted>
  <dcterms:created xsi:type="dcterms:W3CDTF">2007-05-21T21:00:37Z</dcterms:created>
  <dcterms:modified xsi:type="dcterms:W3CDTF">2025-05-09T22:32:32Z</dcterms:modified>
  <cp:category>Submission</cp:category>
</cp:coreProperties>
</file>