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3" r:id="rId8"/>
    <p:sldId id="270" r:id="rId9"/>
    <p:sldId id="271" r:id="rId10"/>
    <p:sldId id="27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5" autoAdjust="0"/>
    <p:restoredTop sz="94660"/>
  </p:normalViewPr>
  <p:slideViewPr>
    <p:cSldViewPr>
      <p:cViewPr varScale="1">
        <p:scale>
          <a:sx n="113" d="100"/>
          <a:sy n="113" d="100"/>
        </p:scale>
        <p:origin x="944" y="4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Mário Costa,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Mário Costa,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Mário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Mário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Mário Costa,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CFO Considerations in Joint Sounding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220136"/>
              </p:ext>
            </p:extLst>
          </p:nvPr>
        </p:nvGraphicFramePr>
        <p:xfrm>
          <a:off x="1887525" y="2525712"/>
          <a:ext cx="8485214" cy="372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610100" progId="Word.Document.8">
                  <p:embed/>
                </p:oleObj>
              </mc:Choice>
              <mc:Fallback>
                <p:oleObj name="Document" r:id="rId3" imgW="10439400" imgH="46101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25" y="2525712"/>
                        <a:ext cx="8485214" cy="3722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2F1E-AF9C-D7E7-F1A5-015C6B27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1E10C-BE9A-0E75-278F-96BEA39BF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950"/>
              </a:lnSpc>
              <a:buNone/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[1] 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CFO Correction for COBF, Sameer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Vermani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et al., Qualcomm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endParaRPr lang="en-GB" sz="1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[2] 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 Determination of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CoBF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MAP Sync-Reference and Sync-Follower Roles, Julia Feng et al.,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Mediatek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</a:pPr>
            <a:endParaRPr lang="en-GB" sz="1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1950"/>
              </a:lnSpc>
            </a:pP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[3] 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P802.11bn/D0.2</a:t>
            </a:r>
          </a:p>
          <a:p>
            <a:pPr algn="l" rtl="0" fontAlgn="base">
              <a:lnSpc>
                <a:spcPts val="1950"/>
              </a:lnSpc>
            </a:pPr>
            <a:endParaRPr lang="en-GB" sz="1800" b="0" dirty="0"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1950"/>
              </a:lnSpc>
            </a:pPr>
            <a:r>
              <a:rPr lang="en-GB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[4]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 Uncertainty Relation for WSS Processes and Its Applications to WSSUS Systems, B. H. Fleury, IEEE Transactions on Communications</a:t>
            </a:r>
            <a:endParaRPr lang="en-GB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76E20-D639-AA4E-5451-9AEDC77DAE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0BA96-7DAB-6C85-7B72-CBF8B5AD49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9B2727-9911-C405-0690-4476B2D2C8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56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UHR Sounding is an enabling protocol for Coordinated Beamforming.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Two UHR Sounding schemes are considered in D0.2: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lvl="1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Sequential Sounding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Joint Sounding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This contribution focuses on CFO in Joint Sounding.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D0906-D823-2598-6DFA-31E23A7F5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UHR TB Joint NDP Sounding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A161A-2266-6D38-CF80-68D15301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Joint Sounding consists of having two APs (initiating &amp; responding) transmitting sounding NDPs simultaneously.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Carrier frequency synchronization between APs allows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STA to consider a single CFO in channel estimation (CFO correction)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[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1, 2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​.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AAFE6-7513-BAA4-CCAE-2A86528AD0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A4A97-FEC9-6B83-668D-5C1D627A33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CA092F-383D-3DF6-B1C3-BA7008B8D1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AFB732-41C5-EEBA-B00E-194CBFBC6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913516"/>
            <a:ext cx="8839200" cy="220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12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F3BB-AB97-C2FB-C410-4CA91A22D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Problem Statement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CEEB1-7C97-C5FB-5EE3-BD54E99AF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Doppler profile of the channel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 – AP1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(initiating AP) is different than that of 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 – AP2 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(responding AP).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NDP transmitted by AP1 is received at STA with a CFO different than that of the NDP transmitted by AP2 (even with perfect synchronization between APs).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If a STA considers a single CFO during channel estimation, the Doppler-induced differences between both AP-STA links can result in residual carrier-frequency errors.</a:t>
            </a:r>
            <a:endParaRPr lang="en-GB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334ED2-28AF-1AC0-127A-0F56DACF55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AC17C-22EA-09BD-2640-0D897CAA20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18A8EA-DB8C-16BC-72AB-2FE437B03C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80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77385-1D24-4CFA-9C42-B1ED74452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E3E0D-D277-E53A-344C-184AECFF4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Have the initiating and responding APs interchangeably mute the LTF symbols in the NDP's LTF field.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</a:pPr>
            <a:endParaRPr lang="en-GB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1950"/>
              </a:lnSpc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Second STA Info field (B30-B31) may be used for instructing the responding AP how muting should be performed.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E294C-994C-EF07-8CA9-69E9C450BC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1CE6D-C949-EBC8-08D0-3C199B3AF1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3BAA3C-62B6-471E-7805-C929F4B71F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id="{4F47EE1C-66F3-8B17-C1A1-416C6A915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015" y="3505200"/>
            <a:ext cx="3032344" cy="1697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E2C1017A-AC70-CE68-6F18-A2B3701D6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71666"/>
            <a:ext cx="6096000" cy="140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 black and white rectangular box with black text&#10;&#10;AI-generated content may be incorrect.">
            <a:extLst>
              <a:ext uri="{FF2B5EF4-FFF2-40B4-BE49-F238E27FC236}">
                <a16:creationId xmlns:a16="http://schemas.microsoft.com/office/drawing/2014/main" id="{094F6841-663E-F314-8B93-D67FC1B26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449730"/>
            <a:ext cx="6705600" cy="86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90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FB2E-9C51-CF90-D0A5-42BCEBCF7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E565F-A141-FA92-FA26-792B339B1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lnSpc>
                <a:spcPts val="1950"/>
              </a:lnSpc>
              <a:buNone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Have initiating and responding APs transmit NDPs sequentially, separated by a SIFS.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950"/>
              </a:lnSpc>
            </a:pPr>
            <a:endParaRPr lang="en-GB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 rtl="0" fontAlgn="base">
              <a:lnSpc>
                <a:spcPts val="1950"/>
              </a:lnSpc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First STA Info field (B11-B13) may be used to indicate NDPs separated by a SIFS.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B674C-84B6-34C0-B002-94631E3CAF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7F048-35C7-650E-B420-7855A1CAF9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89556C-70A3-E8AB-64AE-E2B7051E3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510A00E-E981-E929-B123-486136A25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40" y="3261638"/>
            <a:ext cx="10025756" cy="176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B030F369-CAF2-7940-A3E4-B2F410A10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636" y="5279482"/>
            <a:ext cx="8225364" cy="104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83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B6364-3744-A5D6-84BA-93D633F4A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6F949-B3FB-5DB1-4A85-6CC7364ED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Private wireless networks in factories and ports is an emerging vertical.</a:t>
            </a:r>
          </a:p>
          <a:p>
            <a:endParaRPr lang="en-US" sz="1800" b="0" dirty="0"/>
          </a:p>
          <a:p>
            <a:r>
              <a:rPr lang="en-US" sz="1800" b="0" dirty="0"/>
              <a:t>STAs have low-medium mobility (10 – 30 kmph).</a:t>
            </a:r>
          </a:p>
          <a:p>
            <a:endParaRPr lang="en-US" sz="1800" b="0" dirty="0"/>
          </a:p>
          <a:p>
            <a:r>
              <a:rPr lang="en-US" sz="1800" b="0" dirty="0"/>
              <a:t>The channel coherence time at 5GHz ranges from 9 – 4 </a:t>
            </a:r>
            <a:r>
              <a:rPr lang="en-US" sz="1800" b="0" dirty="0" err="1"/>
              <a:t>ms.</a:t>
            </a:r>
            <a:r>
              <a:rPr lang="en-US" sz="1800" b="0" dirty="0"/>
              <a:t> </a:t>
            </a:r>
            <a:r>
              <a:rPr lang="en-US" sz="1800" dirty="0"/>
              <a:t>[4]</a:t>
            </a:r>
          </a:p>
          <a:p>
            <a:endParaRPr lang="en-US" sz="1800" dirty="0"/>
          </a:p>
          <a:p>
            <a:r>
              <a:rPr lang="en-US" sz="1800" b="0" dirty="0"/>
              <a:t>The scheduler prioritizes STAs with higher Doppler for CBF transmission after UHR Joint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7218E-8415-81FE-AEBD-154D928027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3FA9B-78E7-4D0D-5867-B5F4CA7055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634697-91F2-D1D4-0EFE-73B8758E87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670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74057-8AD6-231D-5303-3C4C96E46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460AB-D458-843B-C998-75E6AB3A2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you agree that LTF symbol muting shall be included in UHR Joint Sounding ?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1408B-5612-F6E1-DDC3-4A2B6C0FB4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19288-E16A-7C36-9C1A-62F045784F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C7A846-8328-4BBA-366F-A1ECBECD78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57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EB84-88D5-E183-7B12-DA0AF9332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85A8C-D251-E0C3-9CD0-3E6B8E9E8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Do you agree that NDPs sent by APs in UHR Joint Sounding shall be sent sequentially, separated by a SIFS 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70149-89C7-33E8-56E9-A09A3E0B5F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683C-6CDB-EF02-7AC3-781B79862A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Mário Costa,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D68818-9E89-5B95-3946-B2C389593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4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3" id="{24C796D2-749E-EB41-B861-9774BFC352C9}" vid="{0080F647-E0B3-3148-96E8-EE761F6611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524</Words>
  <Application>Microsoft Macintosh PowerPoint</Application>
  <PresentationFormat>Widescreen</PresentationFormat>
  <Paragraphs>87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Segoe UI</vt:lpstr>
      <vt:lpstr>Times New Roman</vt:lpstr>
      <vt:lpstr>Office Theme</vt:lpstr>
      <vt:lpstr>Document</vt:lpstr>
      <vt:lpstr>CFO Considerations in Joint Sounding</vt:lpstr>
      <vt:lpstr>Abstract</vt:lpstr>
      <vt:lpstr>UHR TB Joint NDP Sounding</vt:lpstr>
      <vt:lpstr>Problem Statement​</vt:lpstr>
      <vt:lpstr>Proposal 1</vt:lpstr>
      <vt:lpstr>Proposal 2</vt:lpstr>
      <vt:lpstr>Additional Remarks</vt:lpstr>
      <vt:lpstr>Straw Poll 1</vt:lpstr>
      <vt:lpstr>Straw Poll 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Mario Costa (Nokia)</dc:creator>
  <cp:keywords/>
  <dc:description/>
  <cp:lastModifiedBy>Mario Costa (Nokia)</cp:lastModifiedBy>
  <cp:revision>5</cp:revision>
  <cp:lastPrinted>1601-01-01T00:00:00Z</cp:lastPrinted>
  <dcterms:created xsi:type="dcterms:W3CDTF">2025-05-05T09:04:02Z</dcterms:created>
  <dcterms:modified xsi:type="dcterms:W3CDTF">2025-05-09T17:03:55Z</dcterms:modified>
  <cp:category>Mario Costa, Nokia</cp:category>
</cp:coreProperties>
</file>