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6" r:id="rId3"/>
    <p:sldId id="288" r:id="rId4"/>
    <p:sldId id="290" r:id="rId5"/>
    <p:sldId id="289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63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  <p:cmAuthor id="2" name="Chris Beg" initials="CB" lastIdx="16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  <p:cmAuthor id="3" name="高宁(Gao Ning)" initials="高宁(GN)" lastIdx="1" clrIdx="2">
    <p:extLst>
      <p:ext uri="{19B8F6BF-5375-455C-9EA6-DF929625EA0E}">
        <p15:presenceInfo xmlns:p15="http://schemas.microsoft.com/office/powerpoint/2012/main" userId="高宁(Gao Ning)" providerId="None"/>
      </p:ext>
    </p:extLst>
  </p:cmAuthor>
  <p:cmAuthor id="4" name="高宁(Ning Gao)" initials="高宁(Ning" lastIdx="1" clrIdx="3">
    <p:extLst>
      <p:ext uri="{19B8F6BF-5375-455C-9EA6-DF929625EA0E}">
        <p15:presenceInfo xmlns:p15="http://schemas.microsoft.com/office/powerpoint/2012/main" userId="S-1-5-21-1439682878-3164288827-2260694920-7166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2260" autoAdjust="0"/>
  </p:normalViewPr>
  <p:slideViewPr>
    <p:cSldViewPr>
      <p:cViewPr varScale="1">
        <p:scale>
          <a:sx n="67" d="100"/>
          <a:sy n="67" d="100"/>
        </p:scale>
        <p:origin x="1096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62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57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4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46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0829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56381" y="350838"/>
            <a:ext cx="2303451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Ning Gao (OPPO)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5689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Early Indication of RA-RU in DPS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4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</a:t>
            </a:r>
            <a:r>
              <a:rPr lang="en-US" sz="2000" b="0" dirty="0"/>
              <a:t>05</a:t>
            </a:r>
            <a:r>
              <a:rPr lang="en-GB" sz="2000" b="0" dirty="0"/>
              <a:t>-</a:t>
            </a:r>
            <a:r>
              <a:rPr lang="en-US" sz="2000" b="0" dirty="0"/>
              <a:t>08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32135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9D01740D-B826-401A-82E4-8EDCFAB62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486971"/>
              </p:ext>
            </p:extLst>
          </p:nvPr>
        </p:nvGraphicFramePr>
        <p:xfrm>
          <a:off x="799306" y="3098247"/>
          <a:ext cx="7620000" cy="20908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Ning Gao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OPPO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gaoning1@oppo.com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Liuming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Chaoming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Luo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Weijie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672624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Liangxiao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Xin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6994225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Huixuan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Zhou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667794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dirty="0"/>
              <a:t>Introduction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693681" y="1679636"/>
            <a:ext cx="7772401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The Dynamic Power Save (DPS) allows a DPS assisting STA to trigger the capability mode switching of DPS STAs with an ICF frame.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However, at the beginning of a TXOP, a DPS assisting AP may not able to address all necessary DPS non-AP STAs in a single ICF in case of aperiodic LL UL traffic of DPS non-AP STAs.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In baseline, AP is able to allocate one or more RA-RUs in trigger frames for non-AP STAs to transmit aperiodic UL traffic on-demand.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But in DPS, it would be very difficult for a DPS non-AP STA that is not addressed in the ICF to use these RA-RUs to transmit aperiodic LL UL traffic. Because the RA-RU may be outside of the operating BW of the low capability mode of this DPS non-AP STA.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In this contribution, we propose to use an early indication of RA-RU in the ICF to handle this problem.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33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Proposed Method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681602" y="1405904"/>
            <a:ext cx="7994854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chemeClr val="tx1"/>
                </a:solidFill>
              </a:rPr>
              <a:t>A field in the ICF frame to indicates whether or not at least one subsequent Trigger frame with RA-RU is scheduled for transmission until the end of the TXOP in which the ICF frame carrying this field is sent.  </a:t>
            </a:r>
          </a:p>
          <a:p>
            <a:pPr marL="5400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If yes, a DPS non-AP STA that is not address by the ICF may proactively switch its capability mode after the ICF and wait for the RA-RU in this TXOP.</a:t>
            </a:r>
          </a:p>
          <a:p>
            <a:pPr marL="5400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If not, a DPS non-AP STA that is not address by the ICF should keep low capability mode in this TXOP.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This early indication can help more DPS non-AP STAs proactively switch capability mode in order to transmit aperiodic LL UL traffic using RA-RUs.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1C12FA78-6FCA-4F10-9CB1-634AC58A24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4186770"/>
            <a:ext cx="7103816" cy="212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668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Summary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7930778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A problem of using RA-RUs to transmit aperiodic LL UL traffic in DPS is discussed in this contribution.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We propose to add an early indication in the ICF to indicate the existence  of at least one subsequent trigger frame with RA-RU in this TXOP.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This indication can help DPS non-AP STAs that are not addressed by the ICF switch capability mode in advance so as to use RA-RUs to transmit aperiodic LL UL traffic quickly.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4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 1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272" y="1628800"/>
            <a:ext cx="7973066" cy="4208463"/>
          </a:xfrm>
          <a:ln/>
        </p:spPr>
        <p:txBody>
          <a:bodyPr/>
          <a:lstStyle/>
          <a:p>
            <a:pPr lvl="1" indent="-342900">
              <a:buFont typeface="Times New Roman" panose="02020603050405020304" pitchFamily="18" charset="0"/>
              <a:buChar char="‑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B153AF4-F0E0-488F-BFE4-4AB988B80164}"/>
              </a:ext>
            </a:extLst>
          </p:cNvPr>
          <p:cNvSpPr txBox="1"/>
          <p:nvPr/>
        </p:nvSpPr>
        <p:spPr>
          <a:xfrm>
            <a:off x="681036" y="1503854"/>
            <a:ext cx="806742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Do you agree to add a field into the ICF frame to indicates whether or not at least one subsequent Trigger frame with RA-RU is scheduled for transmission until the end of the TXOP in which the ICF frame carrying this field is sent ?</a:t>
            </a:r>
          </a:p>
          <a:p>
            <a:endParaRPr lang="en-US" altLang="zh-CN" sz="2000" b="1" dirty="0">
              <a:solidFill>
                <a:schemeClr val="tx1"/>
              </a:solidFill>
            </a:endParaRP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r>
              <a:rPr lang="en-US" altLang="zh-CN" sz="2000" dirty="0">
                <a:solidFill>
                  <a:schemeClr val="tx1"/>
                </a:solidFill>
              </a:rPr>
              <a:t>Yes/No/Abstain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1757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8471</TotalTime>
  <Words>566</Words>
  <Application>Microsoft Office PowerPoint</Application>
  <PresentationFormat>全屏显示(4:3)</PresentationFormat>
  <Paragraphs>75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Wingdings</vt:lpstr>
      <vt:lpstr>Office Theme</vt:lpstr>
      <vt:lpstr>Early Indication of RA-RU in DPS</vt:lpstr>
      <vt:lpstr>Introduction</vt:lpstr>
      <vt:lpstr>Proposed Method</vt:lpstr>
      <vt:lpstr>Summary</vt:lpstr>
      <vt:lpstr>SP 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Sub-7 PHY Long Training Field Selection</dc:title>
  <dc:creator>Chris Beg</dc:creator>
  <cp:lastModifiedBy>高宁(Ning Gao)</cp:lastModifiedBy>
  <cp:revision>1493</cp:revision>
  <cp:lastPrinted>1601-01-01T00:00:00Z</cp:lastPrinted>
  <dcterms:created xsi:type="dcterms:W3CDTF">2021-04-06T17:23:10Z</dcterms:created>
  <dcterms:modified xsi:type="dcterms:W3CDTF">2025-05-08T09:39:37Z</dcterms:modified>
</cp:coreProperties>
</file>