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6" r:id="rId3"/>
    <p:sldId id="288" r:id="rId4"/>
    <p:sldId id="290" r:id="rId5"/>
    <p:sldId id="289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  <p:cmAuthor id="4" name="高宁(Ning Gao)" initials="高宁(Ning" lastIdx="1" clrIdx="3">
    <p:extLst>
      <p:ext uri="{19B8F6BF-5375-455C-9EA6-DF929625EA0E}">
        <p15:presenceInfo xmlns:p15="http://schemas.microsoft.com/office/powerpoint/2012/main" userId="S-1-5-21-1439682878-3164288827-2260694920-716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2260" autoAdjust="0"/>
  </p:normalViewPr>
  <p:slideViewPr>
    <p:cSldViewPr>
      <p:cViewPr varScale="1">
        <p:scale>
          <a:sx n="67" d="100"/>
          <a:sy n="67" d="100"/>
        </p:scale>
        <p:origin x="1096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4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0829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Early Indication of RA-RU in DPS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</a:t>
            </a:r>
            <a:r>
              <a:rPr lang="en-US" sz="2000" b="0" dirty="0"/>
              <a:t>05</a:t>
            </a:r>
            <a:r>
              <a:rPr lang="en-GB" sz="2000" b="0" dirty="0"/>
              <a:t>-</a:t>
            </a:r>
            <a:r>
              <a:rPr lang="en-US" sz="2000" b="0" dirty="0"/>
              <a:t>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486971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Weijie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72624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994225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Huixuan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67794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93681" y="1679636"/>
            <a:ext cx="777240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The Dynamic Power Save (DPS) allows a DPS assisting STA to trigger the capability mode switching of DPS STAs with an ICF frame.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However, at the beginning of a TXOP, a DPS assisting AP may not able to address all necessary DPS non-AP STAs in a single ICF in case of aperiodic LL UL traffic of DPS non-AP STAs.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In baseline, AP is able to allocate one or more RA-RUs in trigger frames for non-AP STAs to transmit aperiodic UL traffic on-demand.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But in DPS, it would be very difficult for a DPS non-AP STA that is not addressed in the ICF to use these RA-RUs to transmit aperiodic LL UL traffic. Because the RA-RU may be outside of the operating BW of the low capability mode of this DPS non-AP STA.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In this contribution, we propose to use an early indication of RA-RU in the ICF to handle this problem.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Proposed Method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81602" y="1405904"/>
            <a:ext cx="7994854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A field in the ICF frame to indicates whether or not at least one subsequent Trigger frame with RA-RU is scheduled for transmission until the end of the TXOP in which the ICF frame carrying this field is sent.  </a:t>
            </a:r>
          </a:p>
          <a:p>
            <a:pPr marL="5400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yes, a DPS non-AP STA that is not address by the ICF may proactively switch its capability mode after the ICF and wait for the RA-RU in this TXOP.</a:t>
            </a:r>
          </a:p>
          <a:p>
            <a:pPr marL="5400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not, a DPS non-AP STA that is not address by the ICF should keep low capability mode in this TXOP.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This early indication can help more DPS non-AP STAs proactively switch capability mode in order to transmit aperiodic LL UL traffic using RA-RUs.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1C12FA78-6FCA-4F10-9CB1-634AC58A2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186770"/>
            <a:ext cx="7103816" cy="21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6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A problem of using RA-RUs to transmit aperiodic LL UL traffic in DPS is discussed in this contribution.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We propose to add an early indication in the ICF to indicate the existence  of at least one subsequent trigger frame with RA-RU in this TXOP.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This indication can help DPS non-AP STAs that are not addressed by the ICF switch capability mode in advance so as to use RA-RUs to transmit aperiodic LL UL traffic quickly.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681036" y="1503854"/>
            <a:ext cx="806742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Do you agree to add a field into the ICF frame to indicates whether or not at least one subsequent Trigger frame with RA-RU is scheduled for transmission until the end of the TXOP in which the ICF frame carrying this field is sent ?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2000" dirty="0">
                <a:solidFill>
                  <a:schemeClr val="tx1"/>
                </a:solidFill>
              </a:rPr>
              <a:t>Yes/No/Abstain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8471</TotalTime>
  <Words>566</Words>
  <Application>Microsoft Office PowerPoint</Application>
  <PresentationFormat>全屏显示(4:3)</PresentationFormat>
  <Paragraphs>75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Office Theme</vt:lpstr>
      <vt:lpstr>Early Indication of RA-RU in DPS</vt:lpstr>
      <vt:lpstr>Introduction</vt:lpstr>
      <vt:lpstr>Proposed Method</vt:lpstr>
      <vt:lpstr>Summary</vt:lpstr>
      <vt:lpstr>SP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1493</cp:revision>
  <cp:lastPrinted>1601-01-01T00:00:00Z</cp:lastPrinted>
  <dcterms:created xsi:type="dcterms:W3CDTF">2021-04-06T17:23:10Z</dcterms:created>
  <dcterms:modified xsi:type="dcterms:W3CDTF">2025-05-08T09:39:37Z</dcterms:modified>
</cp:coreProperties>
</file>